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BA27A3D-2F69-46FC-8BB8-2343515EDA03}" v="9" dt="2024-12-23T14:11:53.65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3557" autoAdjust="0"/>
  </p:normalViewPr>
  <p:slideViewPr>
    <p:cSldViewPr snapToGrid="0" snapToObjects="1">
      <p:cViewPr varScale="1">
        <p:scale>
          <a:sx n="50" d="100"/>
          <a:sy n="50" d="100"/>
        </p:scale>
        <p:origin x="876"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limane Habib Barack cisse" userId="2c1672e4-0de0-44a4-a191-da4a3b4c6525" providerId="ADAL" clId="{CBA27A3D-2F69-46FC-8BB8-2343515EDA03}"/>
    <pc:docChg chg="undo custSel addSld modSld">
      <pc:chgData name="Elimane Habib Barack cisse" userId="2c1672e4-0de0-44a4-a191-da4a3b4c6525" providerId="ADAL" clId="{CBA27A3D-2F69-46FC-8BB8-2343515EDA03}" dt="2024-12-23T14:16:01.907" v="145" actId="255"/>
      <pc:docMkLst>
        <pc:docMk/>
      </pc:docMkLst>
      <pc:sldChg chg="modSp mod">
        <pc:chgData name="Elimane Habib Barack cisse" userId="2c1672e4-0de0-44a4-a191-da4a3b4c6525" providerId="ADAL" clId="{CBA27A3D-2F69-46FC-8BB8-2343515EDA03}" dt="2024-12-23T14:07:48.159" v="85" actId="255"/>
        <pc:sldMkLst>
          <pc:docMk/>
          <pc:sldMk cId="0" sldId="256"/>
        </pc:sldMkLst>
        <pc:spChg chg="mod">
          <ac:chgData name="Elimane Habib Barack cisse" userId="2c1672e4-0de0-44a4-a191-da4a3b4c6525" providerId="ADAL" clId="{CBA27A3D-2F69-46FC-8BB8-2343515EDA03}" dt="2024-12-23T14:07:39.529" v="84" actId="255"/>
          <ac:spMkLst>
            <pc:docMk/>
            <pc:sldMk cId="0" sldId="256"/>
            <ac:spMk id="4" creationId="{00000000-0000-0000-0000-000000000000}"/>
          </ac:spMkLst>
        </pc:spChg>
        <pc:spChg chg="mod">
          <ac:chgData name="Elimane Habib Barack cisse" userId="2c1672e4-0de0-44a4-a191-da4a3b4c6525" providerId="ADAL" clId="{CBA27A3D-2F69-46FC-8BB8-2343515EDA03}" dt="2024-12-23T14:07:48.159" v="85" actId="255"/>
          <ac:spMkLst>
            <pc:docMk/>
            <pc:sldMk cId="0" sldId="256"/>
            <ac:spMk id="5" creationId="{00000000-0000-0000-0000-000000000000}"/>
          </ac:spMkLst>
        </pc:spChg>
      </pc:sldChg>
      <pc:sldChg chg="addSp modSp mod">
        <pc:chgData name="Elimane Habib Barack cisse" userId="2c1672e4-0de0-44a4-a191-da4a3b4c6525" providerId="ADAL" clId="{CBA27A3D-2F69-46FC-8BB8-2343515EDA03}" dt="2024-12-23T14:09:10.135" v="93" actId="255"/>
        <pc:sldMkLst>
          <pc:docMk/>
          <pc:sldMk cId="0" sldId="257"/>
        </pc:sldMkLst>
        <pc:spChg chg="mod">
          <ac:chgData name="Elimane Habib Barack cisse" userId="2c1672e4-0de0-44a4-a191-da4a3b4c6525" providerId="ADAL" clId="{CBA27A3D-2F69-46FC-8BB8-2343515EDA03}" dt="2024-12-23T14:08:05.722" v="86" actId="255"/>
          <ac:spMkLst>
            <pc:docMk/>
            <pc:sldMk cId="0" sldId="257"/>
            <ac:spMk id="3" creationId="{00000000-0000-0000-0000-000000000000}"/>
          </ac:spMkLst>
        </pc:spChg>
        <pc:spChg chg="mod">
          <ac:chgData name="Elimane Habib Barack cisse" userId="2c1672e4-0de0-44a4-a191-da4a3b4c6525" providerId="ADAL" clId="{CBA27A3D-2F69-46FC-8BB8-2343515EDA03}" dt="2024-12-23T14:08:14.024" v="87" actId="255"/>
          <ac:spMkLst>
            <pc:docMk/>
            <pc:sldMk cId="0" sldId="257"/>
            <ac:spMk id="4" creationId="{00000000-0000-0000-0000-000000000000}"/>
          </ac:spMkLst>
        </pc:spChg>
        <pc:spChg chg="mod">
          <ac:chgData name="Elimane Habib Barack cisse" userId="2c1672e4-0de0-44a4-a191-da4a3b4c6525" providerId="ADAL" clId="{CBA27A3D-2F69-46FC-8BB8-2343515EDA03}" dt="2024-12-23T14:08:22.635" v="88" actId="255"/>
          <ac:spMkLst>
            <pc:docMk/>
            <pc:sldMk cId="0" sldId="257"/>
            <ac:spMk id="5" creationId="{00000000-0000-0000-0000-000000000000}"/>
          </ac:spMkLst>
        </pc:spChg>
        <pc:spChg chg="mod">
          <ac:chgData name="Elimane Habib Barack cisse" userId="2c1672e4-0de0-44a4-a191-da4a3b4c6525" providerId="ADAL" clId="{CBA27A3D-2F69-46FC-8BB8-2343515EDA03}" dt="2024-12-23T14:08:30.246" v="89" actId="255"/>
          <ac:spMkLst>
            <pc:docMk/>
            <pc:sldMk cId="0" sldId="257"/>
            <ac:spMk id="6" creationId="{00000000-0000-0000-0000-000000000000}"/>
          </ac:spMkLst>
        </pc:spChg>
        <pc:spChg chg="mod">
          <ac:chgData name="Elimane Habib Barack cisse" userId="2c1672e4-0de0-44a4-a191-da4a3b4c6525" providerId="ADAL" clId="{CBA27A3D-2F69-46FC-8BB8-2343515EDA03}" dt="2024-12-23T14:08:46.110" v="90" actId="255"/>
          <ac:spMkLst>
            <pc:docMk/>
            <pc:sldMk cId="0" sldId="257"/>
            <ac:spMk id="7" creationId="{00000000-0000-0000-0000-000000000000}"/>
          </ac:spMkLst>
        </pc:spChg>
        <pc:spChg chg="mod">
          <ac:chgData name="Elimane Habib Barack cisse" userId="2c1672e4-0de0-44a4-a191-da4a3b4c6525" providerId="ADAL" clId="{CBA27A3D-2F69-46FC-8BB8-2343515EDA03}" dt="2024-12-23T14:08:54.493" v="91" actId="255"/>
          <ac:spMkLst>
            <pc:docMk/>
            <pc:sldMk cId="0" sldId="257"/>
            <ac:spMk id="8" creationId="{00000000-0000-0000-0000-000000000000}"/>
          </ac:spMkLst>
        </pc:spChg>
        <pc:spChg chg="mod">
          <ac:chgData name="Elimane Habib Barack cisse" userId="2c1672e4-0de0-44a4-a191-da4a3b4c6525" providerId="ADAL" clId="{CBA27A3D-2F69-46FC-8BB8-2343515EDA03}" dt="2024-12-23T14:09:03.194" v="92" actId="255"/>
          <ac:spMkLst>
            <pc:docMk/>
            <pc:sldMk cId="0" sldId="257"/>
            <ac:spMk id="9" creationId="{00000000-0000-0000-0000-000000000000}"/>
          </ac:spMkLst>
        </pc:spChg>
        <pc:spChg chg="mod">
          <ac:chgData name="Elimane Habib Barack cisse" userId="2c1672e4-0de0-44a4-a191-da4a3b4c6525" providerId="ADAL" clId="{CBA27A3D-2F69-46FC-8BB8-2343515EDA03}" dt="2024-12-23T14:09:10.135" v="93" actId="255"/>
          <ac:spMkLst>
            <pc:docMk/>
            <pc:sldMk cId="0" sldId="257"/>
            <ac:spMk id="10" creationId="{00000000-0000-0000-0000-000000000000}"/>
          </ac:spMkLst>
        </pc:spChg>
        <pc:picChg chg="add mod">
          <ac:chgData name="Elimane Habib Barack cisse" userId="2c1672e4-0de0-44a4-a191-da4a3b4c6525" providerId="ADAL" clId="{CBA27A3D-2F69-46FC-8BB8-2343515EDA03}" dt="2024-12-23T14:07:14.391" v="83" actId="34135"/>
          <ac:picMkLst>
            <pc:docMk/>
            <pc:sldMk cId="0" sldId="257"/>
            <ac:picMk id="13" creationId="{72FD48C0-2B2A-02F2-50F2-D849BA7D16F8}"/>
          </ac:picMkLst>
        </pc:picChg>
      </pc:sldChg>
      <pc:sldChg chg="addSp modSp mod">
        <pc:chgData name="Elimane Habib Barack cisse" userId="2c1672e4-0de0-44a4-a191-da4a3b4c6525" providerId="ADAL" clId="{CBA27A3D-2F69-46FC-8BB8-2343515EDA03}" dt="2024-12-23T14:09:38.965" v="97" actId="207"/>
        <pc:sldMkLst>
          <pc:docMk/>
          <pc:sldMk cId="0" sldId="258"/>
        </pc:sldMkLst>
        <pc:spChg chg="mod">
          <ac:chgData name="Elimane Habib Barack cisse" userId="2c1672e4-0de0-44a4-a191-da4a3b4c6525" providerId="ADAL" clId="{CBA27A3D-2F69-46FC-8BB8-2343515EDA03}" dt="2024-12-23T13:56:26.333" v="9" actId="207"/>
          <ac:spMkLst>
            <pc:docMk/>
            <pc:sldMk cId="0" sldId="258"/>
            <ac:spMk id="4" creationId="{00000000-0000-0000-0000-000000000000}"/>
          </ac:spMkLst>
        </pc:spChg>
        <pc:spChg chg="add mod">
          <ac:chgData name="Elimane Habib Barack cisse" userId="2c1672e4-0de0-44a4-a191-da4a3b4c6525" providerId="ADAL" clId="{CBA27A3D-2F69-46FC-8BB8-2343515EDA03}" dt="2024-12-23T14:09:38.965" v="97" actId="207"/>
          <ac:spMkLst>
            <pc:docMk/>
            <pc:sldMk cId="0" sldId="258"/>
            <ac:spMk id="7" creationId="{A64710CF-7924-F0D3-0229-FEF19C8F8521}"/>
          </ac:spMkLst>
        </pc:spChg>
        <pc:picChg chg="add mod">
          <ac:chgData name="Elimane Habib Barack cisse" userId="2c1672e4-0de0-44a4-a191-da4a3b4c6525" providerId="ADAL" clId="{CBA27A3D-2F69-46FC-8BB8-2343515EDA03}" dt="2024-12-23T13:57:24.989" v="14" actId="34135"/>
          <ac:picMkLst>
            <pc:docMk/>
            <pc:sldMk cId="0" sldId="258"/>
            <ac:picMk id="6" creationId="{C58888E1-C03C-7075-697C-CCFCC29B373E}"/>
          </ac:picMkLst>
        </pc:picChg>
      </pc:sldChg>
      <pc:sldChg chg="addSp modSp mod">
        <pc:chgData name="Elimane Habib Barack cisse" userId="2c1672e4-0de0-44a4-a191-da4a3b4c6525" providerId="ADAL" clId="{CBA27A3D-2F69-46FC-8BB8-2343515EDA03}" dt="2024-12-23T14:09:56.681" v="101" actId="207"/>
        <pc:sldMkLst>
          <pc:docMk/>
          <pc:sldMk cId="0" sldId="259"/>
        </pc:sldMkLst>
        <pc:spChg chg="mod">
          <ac:chgData name="Elimane Habib Barack cisse" userId="2c1672e4-0de0-44a4-a191-da4a3b4c6525" providerId="ADAL" clId="{CBA27A3D-2F69-46FC-8BB8-2343515EDA03}" dt="2024-12-23T13:58:38.105" v="16" actId="255"/>
          <ac:spMkLst>
            <pc:docMk/>
            <pc:sldMk cId="0" sldId="259"/>
            <ac:spMk id="8" creationId="{00000000-0000-0000-0000-000000000000}"/>
          </ac:spMkLst>
        </pc:spChg>
        <pc:spChg chg="mod">
          <ac:chgData name="Elimane Habib Barack cisse" userId="2c1672e4-0de0-44a4-a191-da4a3b4c6525" providerId="ADAL" clId="{CBA27A3D-2F69-46FC-8BB8-2343515EDA03}" dt="2024-12-23T13:59:07.858" v="19" actId="207"/>
          <ac:spMkLst>
            <pc:docMk/>
            <pc:sldMk cId="0" sldId="259"/>
            <ac:spMk id="12" creationId="{00000000-0000-0000-0000-000000000000}"/>
          </ac:spMkLst>
        </pc:spChg>
        <pc:spChg chg="mod">
          <ac:chgData name="Elimane Habib Barack cisse" userId="2c1672e4-0de0-44a4-a191-da4a3b4c6525" providerId="ADAL" clId="{CBA27A3D-2F69-46FC-8BB8-2343515EDA03}" dt="2024-12-23T13:59:11.291" v="20" actId="207"/>
          <ac:spMkLst>
            <pc:docMk/>
            <pc:sldMk cId="0" sldId="259"/>
            <ac:spMk id="16" creationId="{00000000-0000-0000-0000-000000000000}"/>
          </ac:spMkLst>
        </pc:spChg>
        <pc:spChg chg="add mod">
          <ac:chgData name="Elimane Habib Barack cisse" userId="2c1672e4-0de0-44a4-a191-da4a3b4c6525" providerId="ADAL" clId="{CBA27A3D-2F69-46FC-8BB8-2343515EDA03}" dt="2024-12-23T14:09:56.681" v="101" actId="207"/>
          <ac:spMkLst>
            <pc:docMk/>
            <pc:sldMk cId="0" sldId="259"/>
            <ac:spMk id="19" creationId="{471D8459-5533-0922-551F-E5A64C5D8704}"/>
          </ac:spMkLst>
        </pc:spChg>
        <pc:picChg chg="add mod">
          <ac:chgData name="Elimane Habib Barack cisse" userId="2c1672e4-0de0-44a4-a191-da4a3b4c6525" providerId="ADAL" clId="{CBA27A3D-2F69-46FC-8BB8-2343515EDA03}" dt="2024-12-23T13:59:48.717" v="30" actId="34135"/>
          <ac:picMkLst>
            <pc:docMk/>
            <pc:sldMk cId="0" sldId="259"/>
            <ac:picMk id="18" creationId="{09DDC635-0293-9E69-5460-04ECA45C92E9}"/>
          </ac:picMkLst>
        </pc:picChg>
      </pc:sldChg>
      <pc:sldChg chg="addSp modSp mod">
        <pc:chgData name="Elimane Habib Barack cisse" userId="2c1672e4-0de0-44a4-a191-da4a3b4c6525" providerId="ADAL" clId="{CBA27A3D-2F69-46FC-8BB8-2343515EDA03}" dt="2024-12-23T14:16:01.907" v="145" actId="255"/>
        <pc:sldMkLst>
          <pc:docMk/>
          <pc:sldMk cId="0" sldId="260"/>
        </pc:sldMkLst>
        <pc:spChg chg="mod">
          <ac:chgData name="Elimane Habib Barack cisse" userId="2c1672e4-0de0-44a4-a191-da4a3b4c6525" providerId="ADAL" clId="{CBA27A3D-2F69-46FC-8BB8-2343515EDA03}" dt="2024-12-23T14:15:33.481" v="142" actId="255"/>
          <ac:spMkLst>
            <pc:docMk/>
            <pc:sldMk cId="0" sldId="260"/>
            <ac:spMk id="6" creationId="{00000000-0000-0000-0000-000000000000}"/>
          </ac:spMkLst>
        </pc:spChg>
        <pc:spChg chg="mod">
          <ac:chgData name="Elimane Habib Barack cisse" userId="2c1672e4-0de0-44a4-a191-da4a3b4c6525" providerId="ADAL" clId="{CBA27A3D-2F69-46FC-8BB8-2343515EDA03}" dt="2024-12-23T14:15:41.750" v="143" actId="255"/>
          <ac:spMkLst>
            <pc:docMk/>
            <pc:sldMk cId="0" sldId="260"/>
            <ac:spMk id="9" creationId="{00000000-0000-0000-0000-000000000000}"/>
          </ac:spMkLst>
        </pc:spChg>
        <pc:spChg chg="mod">
          <ac:chgData name="Elimane Habib Barack cisse" userId="2c1672e4-0de0-44a4-a191-da4a3b4c6525" providerId="ADAL" clId="{CBA27A3D-2F69-46FC-8BB8-2343515EDA03}" dt="2024-12-23T14:16:01.907" v="145" actId="255"/>
          <ac:spMkLst>
            <pc:docMk/>
            <pc:sldMk cId="0" sldId="260"/>
            <ac:spMk id="12" creationId="{00000000-0000-0000-0000-000000000000}"/>
          </ac:spMkLst>
        </pc:spChg>
        <pc:spChg chg="mod">
          <ac:chgData name="Elimane Habib Barack cisse" userId="2c1672e4-0de0-44a4-a191-da4a3b4c6525" providerId="ADAL" clId="{CBA27A3D-2F69-46FC-8BB8-2343515EDA03}" dt="2024-12-23T14:15:51.797" v="144" actId="255"/>
          <ac:spMkLst>
            <pc:docMk/>
            <pc:sldMk cId="0" sldId="260"/>
            <ac:spMk id="15" creationId="{00000000-0000-0000-0000-000000000000}"/>
          </ac:spMkLst>
        </pc:spChg>
        <pc:spChg chg="add mod">
          <ac:chgData name="Elimane Habib Barack cisse" userId="2c1672e4-0de0-44a4-a191-da4a3b4c6525" providerId="ADAL" clId="{CBA27A3D-2F69-46FC-8BB8-2343515EDA03}" dt="2024-12-23T14:10:16.427" v="105" actId="207"/>
          <ac:spMkLst>
            <pc:docMk/>
            <pc:sldMk cId="0" sldId="260"/>
            <ac:spMk id="18" creationId="{04613195-7A76-DD77-48FD-3C67C255476C}"/>
          </ac:spMkLst>
        </pc:spChg>
        <pc:picChg chg="add mod">
          <ac:chgData name="Elimane Habib Barack cisse" userId="2c1672e4-0de0-44a4-a191-da4a3b4c6525" providerId="ADAL" clId="{CBA27A3D-2F69-46FC-8BB8-2343515EDA03}" dt="2024-12-23T14:00:39.943" v="43" actId="34135"/>
          <ac:picMkLst>
            <pc:docMk/>
            <pc:sldMk cId="0" sldId="260"/>
            <ac:picMk id="17" creationId="{B3A0E4DB-1304-E70B-9E62-11FB9862C589}"/>
          </ac:picMkLst>
        </pc:picChg>
      </pc:sldChg>
      <pc:sldChg chg="addSp modSp mod">
        <pc:chgData name="Elimane Habib Barack cisse" userId="2c1672e4-0de0-44a4-a191-da4a3b4c6525" providerId="ADAL" clId="{CBA27A3D-2F69-46FC-8BB8-2343515EDA03}" dt="2024-12-23T14:10:34.362" v="108" actId="207"/>
        <pc:sldMkLst>
          <pc:docMk/>
          <pc:sldMk cId="0" sldId="261"/>
        </pc:sldMkLst>
        <pc:spChg chg="add mod">
          <ac:chgData name="Elimane Habib Barack cisse" userId="2c1672e4-0de0-44a4-a191-da4a3b4c6525" providerId="ADAL" clId="{CBA27A3D-2F69-46FC-8BB8-2343515EDA03}" dt="2024-12-23T14:10:34.362" v="108" actId="207"/>
          <ac:spMkLst>
            <pc:docMk/>
            <pc:sldMk cId="0" sldId="261"/>
            <ac:spMk id="15" creationId="{0818EB4D-408D-A9EE-096C-B9797CE2CE6B}"/>
          </ac:spMkLst>
        </pc:spChg>
        <pc:picChg chg="add mod">
          <ac:chgData name="Elimane Habib Barack cisse" userId="2c1672e4-0de0-44a4-a191-da4a3b4c6525" providerId="ADAL" clId="{CBA27A3D-2F69-46FC-8BB8-2343515EDA03}" dt="2024-12-23T14:01:13.899" v="53" actId="34135"/>
          <ac:picMkLst>
            <pc:docMk/>
            <pc:sldMk cId="0" sldId="261"/>
            <ac:picMk id="14" creationId="{A3D127AA-E5FD-C88C-67BA-CEBBD89F3108}"/>
          </ac:picMkLst>
        </pc:picChg>
      </pc:sldChg>
      <pc:sldChg chg="addSp modSp mod">
        <pc:chgData name="Elimane Habib Barack cisse" userId="2c1672e4-0de0-44a4-a191-da4a3b4c6525" providerId="ADAL" clId="{CBA27A3D-2F69-46FC-8BB8-2343515EDA03}" dt="2024-12-23T14:15:10.380" v="141" actId="255"/>
        <pc:sldMkLst>
          <pc:docMk/>
          <pc:sldMk cId="0" sldId="262"/>
        </pc:sldMkLst>
        <pc:spChg chg="mod">
          <ac:chgData name="Elimane Habib Barack cisse" userId="2c1672e4-0de0-44a4-a191-da4a3b4c6525" providerId="ADAL" clId="{CBA27A3D-2F69-46FC-8BB8-2343515EDA03}" dt="2024-12-23T14:13:45.742" v="132" actId="255"/>
          <ac:spMkLst>
            <pc:docMk/>
            <pc:sldMk cId="0" sldId="262"/>
            <ac:spMk id="5" creationId="{00000000-0000-0000-0000-000000000000}"/>
          </ac:spMkLst>
        </pc:spChg>
        <pc:spChg chg="mod">
          <ac:chgData name="Elimane Habib Barack cisse" userId="2c1672e4-0de0-44a4-a191-da4a3b4c6525" providerId="ADAL" clId="{CBA27A3D-2F69-46FC-8BB8-2343515EDA03}" dt="2024-12-23T14:15:10.380" v="141" actId="255"/>
          <ac:spMkLst>
            <pc:docMk/>
            <pc:sldMk cId="0" sldId="262"/>
            <ac:spMk id="7" creationId="{00000000-0000-0000-0000-000000000000}"/>
          </ac:spMkLst>
        </pc:spChg>
        <pc:spChg chg="mod">
          <ac:chgData name="Elimane Habib Barack cisse" userId="2c1672e4-0de0-44a4-a191-da4a3b4c6525" providerId="ADAL" clId="{CBA27A3D-2F69-46FC-8BB8-2343515EDA03}" dt="2024-12-23T14:14:25.955" v="134" actId="1076"/>
          <ac:spMkLst>
            <pc:docMk/>
            <pc:sldMk cId="0" sldId="262"/>
            <ac:spMk id="9" creationId="{00000000-0000-0000-0000-000000000000}"/>
          </ac:spMkLst>
        </pc:spChg>
        <pc:spChg chg="mod">
          <ac:chgData name="Elimane Habib Barack cisse" userId="2c1672e4-0de0-44a4-a191-da4a3b4c6525" providerId="ADAL" clId="{CBA27A3D-2F69-46FC-8BB8-2343515EDA03}" dt="2024-12-23T14:14:58.445" v="140" actId="255"/>
          <ac:spMkLst>
            <pc:docMk/>
            <pc:sldMk cId="0" sldId="262"/>
            <ac:spMk id="11" creationId="{00000000-0000-0000-0000-000000000000}"/>
          </ac:spMkLst>
        </pc:spChg>
        <pc:spChg chg="add mod">
          <ac:chgData name="Elimane Habib Barack cisse" userId="2c1672e4-0de0-44a4-a191-da4a3b4c6525" providerId="ADAL" clId="{CBA27A3D-2F69-46FC-8BB8-2343515EDA03}" dt="2024-12-23T14:10:52.191" v="112" actId="207"/>
          <ac:spMkLst>
            <pc:docMk/>
            <pc:sldMk cId="0" sldId="262"/>
            <ac:spMk id="12" creationId="{2BBF5D41-E864-7338-8DDA-45549B021CF6}"/>
          </ac:spMkLst>
        </pc:spChg>
      </pc:sldChg>
      <pc:sldChg chg="addSp modSp mod">
        <pc:chgData name="Elimane Habib Barack cisse" userId="2c1672e4-0de0-44a4-a191-da4a3b4c6525" providerId="ADAL" clId="{CBA27A3D-2F69-46FC-8BB8-2343515EDA03}" dt="2024-12-23T14:12:53.853" v="129" actId="255"/>
        <pc:sldMkLst>
          <pc:docMk/>
          <pc:sldMk cId="0" sldId="263"/>
        </pc:sldMkLst>
        <pc:spChg chg="mod">
          <ac:chgData name="Elimane Habib Barack cisse" userId="2c1672e4-0de0-44a4-a191-da4a3b4c6525" providerId="ADAL" clId="{CBA27A3D-2F69-46FC-8BB8-2343515EDA03}" dt="2024-12-23T14:12:53.853" v="129" actId="255"/>
          <ac:spMkLst>
            <pc:docMk/>
            <pc:sldMk cId="0" sldId="263"/>
            <ac:spMk id="6" creationId="{00000000-0000-0000-0000-000000000000}"/>
          </ac:spMkLst>
        </pc:spChg>
        <pc:spChg chg="mod">
          <ac:chgData name="Elimane Habib Barack cisse" userId="2c1672e4-0de0-44a4-a191-da4a3b4c6525" providerId="ADAL" clId="{CBA27A3D-2F69-46FC-8BB8-2343515EDA03}" dt="2024-12-23T14:12:27.548" v="126" actId="255"/>
          <ac:spMkLst>
            <pc:docMk/>
            <pc:sldMk cId="0" sldId="263"/>
            <ac:spMk id="11" creationId="{00000000-0000-0000-0000-000000000000}"/>
          </ac:spMkLst>
        </pc:spChg>
        <pc:spChg chg="mod">
          <ac:chgData name="Elimane Habib Barack cisse" userId="2c1672e4-0de0-44a4-a191-da4a3b4c6525" providerId="ADAL" clId="{CBA27A3D-2F69-46FC-8BB8-2343515EDA03}" dt="2024-12-23T14:12:35.135" v="127" actId="255"/>
          <ac:spMkLst>
            <pc:docMk/>
            <pc:sldMk cId="0" sldId="263"/>
            <ac:spMk id="16" creationId="{00000000-0000-0000-0000-000000000000}"/>
          </ac:spMkLst>
        </pc:spChg>
        <pc:spChg chg="mod">
          <ac:chgData name="Elimane Habib Barack cisse" userId="2c1672e4-0de0-44a4-a191-da4a3b4c6525" providerId="ADAL" clId="{CBA27A3D-2F69-46FC-8BB8-2343515EDA03}" dt="2024-12-23T14:12:45.504" v="128" actId="255"/>
          <ac:spMkLst>
            <pc:docMk/>
            <pc:sldMk cId="0" sldId="263"/>
            <ac:spMk id="21" creationId="{00000000-0000-0000-0000-000000000000}"/>
          </ac:spMkLst>
        </pc:spChg>
        <pc:spChg chg="add mod">
          <ac:chgData name="Elimane Habib Barack cisse" userId="2c1672e4-0de0-44a4-a191-da4a3b4c6525" providerId="ADAL" clId="{CBA27A3D-2F69-46FC-8BB8-2343515EDA03}" dt="2024-12-23T14:11:18.868" v="116" actId="255"/>
          <ac:spMkLst>
            <pc:docMk/>
            <pc:sldMk cId="0" sldId="263"/>
            <ac:spMk id="24" creationId="{A752D608-06B1-5EDD-2AC6-42C7F272AD84}"/>
          </ac:spMkLst>
        </pc:spChg>
        <pc:picChg chg="add mod">
          <ac:chgData name="Elimane Habib Barack cisse" userId="2c1672e4-0de0-44a4-a191-da4a3b4c6525" providerId="ADAL" clId="{CBA27A3D-2F69-46FC-8BB8-2343515EDA03}" dt="2024-12-23T14:01:39.095" v="58" actId="34135"/>
          <ac:picMkLst>
            <pc:docMk/>
            <pc:sldMk cId="0" sldId="263"/>
            <ac:picMk id="23" creationId="{CA98BA01-A6EB-363A-BAB0-F755F2F72604}"/>
          </ac:picMkLst>
        </pc:picChg>
      </pc:sldChg>
      <pc:sldChg chg="addSp modSp mod">
        <pc:chgData name="Elimane Habib Barack cisse" userId="2c1672e4-0de0-44a4-a191-da4a3b4c6525" providerId="ADAL" clId="{CBA27A3D-2F69-46FC-8BB8-2343515EDA03}" dt="2024-12-23T14:11:41.014" v="120" actId="207"/>
        <pc:sldMkLst>
          <pc:docMk/>
          <pc:sldMk cId="0" sldId="264"/>
        </pc:sldMkLst>
        <pc:spChg chg="mod">
          <ac:chgData name="Elimane Habib Barack cisse" userId="2c1672e4-0de0-44a4-a191-da4a3b4c6525" providerId="ADAL" clId="{CBA27A3D-2F69-46FC-8BB8-2343515EDA03}" dt="2024-12-23T14:02:46.529" v="70" actId="255"/>
          <ac:spMkLst>
            <pc:docMk/>
            <pc:sldMk cId="0" sldId="264"/>
            <ac:spMk id="6" creationId="{00000000-0000-0000-0000-000000000000}"/>
          </ac:spMkLst>
        </pc:spChg>
        <pc:spChg chg="mod">
          <ac:chgData name="Elimane Habib Barack cisse" userId="2c1672e4-0de0-44a4-a191-da4a3b4c6525" providerId="ADAL" clId="{CBA27A3D-2F69-46FC-8BB8-2343515EDA03}" dt="2024-12-23T14:04:28.985" v="72" actId="255"/>
          <ac:spMkLst>
            <pc:docMk/>
            <pc:sldMk cId="0" sldId="264"/>
            <ac:spMk id="11" creationId="{00000000-0000-0000-0000-000000000000}"/>
          </ac:spMkLst>
        </pc:spChg>
        <pc:spChg chg="mod">
          <ac:chgData name="Elimane Habib Barack cisse" userId="2c1672e4-0de0-44a4-a191-da4a3b4c6525" providerId="ADAL" clId="{CBA27A3D-2F69-46FC-8BB8-2343515EDA03}" dt="2024-12-23T14:02:35.625" v="69" actId="255"/>
          <ac:spMkLst>
            <pc:docMk/>
            <pc:sldMk cId="0" sldId="264"/>
            <ac:spMk id="16" creationId="{00000000-0000-0000-0000-000000000000}"/>
          </ac:spMkLst>
        </pc:spChg>
        <pc:spChg chg="mod">
          <ac:chgData name="Elimane Habib Barack cisse" userId="2c1672e4-0de0-44a4-a191-da4a3b4c6525" providerId="ADAL" clId="{CBA27A3D-2F69-46FC-8BB8-2343515EDA03}" dt="2024-12-23T14:04:36.796" v="73" actId="255"/>
          <ac:spMkLst>
            <pc:docMk/>
            <pc:sldMk cId="0" sldId="264"/>
            <ac:spMk id="21" creationId="{00000000-0000-0000-0000-000000000000}"/>
          </ac:spMkLst>
        </pc:spChg>
        <pc:spChg chg="add mod">
          <ac:chgData name="Elimane Habib Barack cisse" userId="2c1672e4-0de0-44a4-a191-da4a3b4c6525" providerId="ADAL" clId="{CBA27A3D-2F69-46FC-8BB8-2343515EDA03}" dt="2024-12-23T14:11:41.014" v="120" actId="207"/>
          <ac:spMkLst>
            <pc:docMk/>
            <pc:sldMk cId="0" sldId="264"/>
            <ac:spMk id="24" creationId="{5288E4EC-ACFF-96DC-A31F-B29C3481F490}"/>
          </ac:spMkLst>
        </pc:spChg>
        <pc:picChg chg="add mod">
          <ac:chgData name="Elimane Habib Barack cisse" userId="2c1672e4-0de0-44a4-a191-da4a3b4c6525" providerId="ADAL" clId="{CBA27A3D-2F69-46FC-8BB8-2343515EDA03}" dt="2024-12-23T14:02:01.651" v="63" actId="34135"/>
          <ac:picMkLst>
            <pc:docMk/>
            <pc:sldMk cId="0" sldId="264"/>
            <ac:picMk id="23" creationId="{C32E0BF6-4461-2991-ADCC-6340C5A8E37C}"/>
          </ac:picMkLst>
        </pc:picChg>
      </pc:sldChg>
      <pc:sldChg chg="addSp modSp mod">
        <pc:chgData name="Elimane Habib Barack cisse" userId="2c1672e4-0de0-44a4-a191-da4a3b4c6525" providerId="ADAL" clId="{CBA27A3D-2F69-46FC-8BB8-2343515EDA03}" dt="2024-12-23T14:12:06.523" v="125" actId="255"/>
        <pc:sldMkLst>
          <pc:docMk/>
          <pc:sldMk cId="0" sldId="265"/>
        </pc:sldMkLst>
        <pc:spChg chg="mod">
          <ac:chgData name="Elimane Habib Barack cisse" userId="2c1672e4-0de0-44a4-a191-da4a3b4c6525" providerId="ADAL" clId="{CBA27A3D-2F69-46FC-8BB8-2343515EDA03}" dt="2024-12-23T14:06:27.150" v="77" actId="1076"/>
          <ac:spMkLst>
            <pc:docMk/>
            <pc:sldMk cId="0" sldId="265"/>
            <ac:spMk id="6" creationId="{00000000-0000-0000-0000-000000000000}"/>
          </ac:spMkLst>
        </pc:spChg>
        <pc:spChg chg="mod">
          <ac:chgData name="Elimane Habib Barack cisse" userId="2c1672e4-0de0-44a4-a191-da4a3b4c6525" providerId="ADAL" clId="{CBA27A3D-2F69-46FC-8BB8-2343515EDA03}" dt="2024-12-23T14:06:21.036" v="75" actId="255"/>
          <ac:spMkLst>
            <pc:docMk/>
            <pc:sldMk cId="0" sldId="265"/>
            <ac:spMk id="9" creationId="{00000000-0000-0000-0000-000000000000}"/>
          </ac:spMkLst>
        </pc:spChg>
        <pc:spChg chg="add mod">
          <ac:chgData name="Elimane Habib Barack cisse" userId="2c1672e4-0de0-44a4-a191-da4a3b4c6525" providerId="ADAL" clId="{CBA27A3D-2F69-46FC-8BB8-2343515EDA03}" dt="2024-12-23T14:12:06.523" v="125" actId="255"/>
          <ac:spMkLst>
            <pc:docMk/>
            <pc:sldMk cId="0" sldId="265"/>
            <ac:spMk id="12" creationId="{DD19689B-754E-5781-8B8E-77B27DAAA98C}"/>
          </ac:spMkLst>
        </pc:spChg>
        <pc:picChg chg="add mod">
          <ac:chgData name="Elimane Habib Barack cisse" userId="2c1672e4-0de0-44a4-a191-da4a3b4c6525" providerId="ADAL" clId="{CBA27A3D-2F69-46FC-8BB8-2343515EDA03}" dt="2024-12-23T14:02:23.510" v="68" actId="34135"/>
          <ac:picMkLst>
            <pc:docMk/>
            <pc:sldMk cId="0" sldId="265"/>
            <ac:picMk id="11" creationId="{CBBECD70-B897-F314-4A12-E5C5DAB32094}"/>
          </ac:picMkLst>
        </pc:picChg>
      </pc:sldChg>
      <pc:sldChg chg="add">
        <pc:chgData name="Elimane Habib Barack cisse" userId="2c1672e4-0de0-44a4-a191-da4a3b4c6525" providerId="ADAL" clId="{CBA27A3D-2F69-46FC-8BB8-2343515EDA03}" dt="2024-12-23T14:06:46.002" v="78"/>
        <pc:sldMkLst>
          <pc:docMk/>
          <pc:sldMk cId="603034957" sldId="266"/>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075916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261D646-C2E6-D91E-6ECF-9180C7810B0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FD05BCC9-2E43-9208-139F-1DAA79D7564D}"/>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31456B8-0883-11F7-63CA-5A77965E723C}"/>
              </a:ext>
            </a:extLst>
          </p:cNvPr>
          <p:cNvSpPr>
            <a:spLocks noGrp="1"/>
          </p:cNvSpPr>
          <p:nvPr>
            <p:ph type="dt" sz="half" idx="10"/>
          </p:nvPr>
        </p:nvSpPr>
        <p:spPr/>
        <p:txBody>
          <a:bodyPr/>
          <a:lstStyle/>
          <a:p>
            <a:fld id="{C5A5B35F-3F87-4D9E-BEE7-BEEACE3DAE2B}" type="datetimeFigureOut">
              <a:rPr lang="fr-FR" smtClean="0"/>
              <a:t>23/12/2024</a:t>
            </a:fld>
            <a:endParaRPr lang="fr-FR"/>
          </a:p>
        </p:txBody>
      </p:sp>
      <p:sp>
        <p:nvSpPr>
          <p:cNvPr id="5" name="Espace réservé du pied de page 4">
            <a:extLst>
              <a:ext uri="{FF2B5EF4-FFF2-40B4-BE49-F238E27FC236}">
                <a16:creationId xmlns:a16="http://schemas.microsoft.com/office/drawing/2014/main" id="{01105255-D305-799F-AA98-6429B7A4F5AC}"/>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DE5443C7-CE76-673F-490F-C6E7DB1D809D}"/>
              </a:ext>
            </a:extLst>
          </p:cNvPr>
          <p:cNvSpPr>
            <a:spLocks noGrp="1"/>
          </p:cNvSpPr>
          <p:nvPr>
            <p:ph type="sldNum" sz="quarter" idx="12"/>
          </p:nvPr>
        </p:nvSpPr>
        <p:spPr/>
        <p:txBody>
          <a:bodyPr/>
          <a:lstStyle/>
          <a:p>
            <a:fld id="{80B979BD-E4B7-4986-8F16-2B7370E4D16B}" type="slidenum">
              <a:rPr lang="fr-FR" smtClean="0"/>
              <a:t>‹N°›</a:t>
            </a:fld>
            <a:endParaRPr lang="fr-FR"/>
          </a:p>
        </p:txBody>
      </p:sp>
    </p:spTree>
    <p:extLst>
      <p:ext uri="{BB962C8B-B14F-4D97-AF65-F5344CB8AC3E}">
        <p14:creationId xmlns:p14="http://schemas.microsoft.com/office/powerpoint/2010/main" val="3069389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0C0C0C"/>
          </a:solidFill>
          <a:ln/>
        </p:spPr>
      </p:sp>
      <p:sp>
        <p:nvSpPr>
          <p:cNvPr id="3" name="Shape 1"/>
          <p:cNvSpPr/>
          <p:nvPr/>
        </p:nvSpPr>
        <p:spPr>
          <a:xfrm>
            <a:off x="0" y="0"/>
            <a:ext cx="14630400" cy="8229600"/>
          </a:xfrm>
          <a:prstGeom prst="rect">
            <a:avLst/>
          </a:prstGeom>
          <a:solidFill>
            <a:srgbClr val="272525"/>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745462"/>
            <a:ext cx="7556421" cy="1417558"/>
          </a:xfrm>
          <a:prstGeom prst="rect">
            <a:avLst/>
          </a:prstGeom>
          <a:noFill/>
          <a:ln/>
        </p:spPr>
        <p:txBody>
          <a:bodyPr wrap="squar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Création d'une pipeline de données</a:t>
            </a:r>
            <a:endParaRPr lang="en-US" sz="4450" dirty="0"/>
          </a:p>
        </p:txBody>
      </p:sp>
      <p:sp>
        <p:nvSpPr>
          <p:cNvPr id="4" name="Text 1"/>
          <p:cNvSpPr/>
          <p:nvPr/>
        </p:nvSpPr>
        <p:spPr>
          <a:xfrm>
            <a:off x="793790" y="4503182"/>
            <a:ext cx="75564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Présenté par Cissé Elimane</a:t>
            </a:r>
            <a:endParaRPr lang="en-US" sz="2400" dirty="0"/>
          </a:p>
        </p:txBody>
      </p:sp>
      <p:sp>
        <p:nvSpPr>
          <p:cNvPr id="5" name="Text 2"/>
          <p:cNvSpPr/>
          <p:nvPr/>
        </p:nvSpPr>
        <p:spPr>
          <a:xfrm>
            <a:off x="793790" y="5121235"/>
            <a:ext cx="75564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Encadré par Dr Mohamed Amine TALHAOUI</a:t>
            </a:r>
            <a:endParaRPr lang="en-US"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645813"/>
            <a:ext cx="8542853"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Conclusion et prochaines étapes</a:t>
            </a:r>
            <a:endParaRPr lang="en-US" sz="4450" dirty="0"/>
          </a:p>
        </p:txBody>
      </p:sp>
      <p:sp>
        <p:nvSpPr>
          <p:cNvPr id="4" name="Text 1"/>
          <p:cNvSpPr/>
          <p:nvPr/>
        </p:nvSpPr>
        <p:spPr>
          <a:xfrm>
            <a:off x="793790" y="4808101"/>
            <a:ext cx="6351270" cy="748427"/>
          </a:xfrm>
          <a:prstGeom prst="rect">
            <a:avLst/>
          </a:prstGeom>
          <a:noFill/>
          <a:ln/>
        </p:spPr>
        <p:txBody>
          <a:bodyPr wrap="none" lIns="0" tIns="0" rIns="0" bIns="0" rtlCol="0" anchor="t"/>
          <a:lstStyle/>
          <a:p>
            <a:pPr marL="0" indent="0" algn="ctr">
              <a:lnSpc>
                <a:spcPts val="5850"/>
              </a:lnSpc>
              <a:buNone/>
            </a:pPr>
            <a:r>
              <a:rPr lang="en-US" sz="5850" b="1" kern="0" spc="-177" dirty="0">
                <a:solidFill>
                  <a:srgbClr val="E5E0DF"/>
                </a:solidFill>
                <a:latin typeface="Inter Bold" pitchFamily="34" charset="0"/>
                <a:ea typeface="Inter Bold" pitchFamily="34" charset="-122"/>
                <a:cs typeface="Inter Bold" pitchFamily="34" charset="-120"/>
              </a:rPr>
              <a:t>1</a:t>
            </a:r>
            <a:endParaRPr lang="en-US" sz="5850" dirty="0"/>
          </a:p>
        </p:txBody>
      </p:sp>
      <p:sp>
        <p:nvSpPr>
          <p:cNvPr id="5" name="Text 2"/>
          <p:cNvSpPr/>
          <p:nvPr/>
        </p:nvSpPr>
        <p:spPr>
          <a:xfrm>
            <a:off x="2551748" y="5839897"/>
            <a:ext cx="2835235" cy="354330"/>
          </a:xfrm>
          <a:prstGeom prst="rect">
            <a:avLst/>
          </a:prstGeom>
          <a:noFill/>
          <a:ln/>
        </p:spPr>
        <p:txBody>
          <a:bodyPr wrap="none" lIns="0" tIns="0" rIns="0" bIns="0" rtlCol="0" anchor="t"/>
          <a:lstStyle/>
          <a:p>
            <a:pPr marL="0" indent="0" algn="ctr">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Conclusion</a:t>
            </a:r>
            <a:endParaRPr lang="en-US" sz="2200" dirty="0"/>
          </a:p>
        </p:txBody>
      </p:sp>
      <p:sp>
        <p:nvSpPr>
          <p:cNvPr id="6" name="Text 3"/>
          <p:cNvSpPr/>
          <p:nvPr/>
        </p:nvSpPr>
        <p:spPr>
          <a:xfrm>
            <a:off x="793790" y="6330315"/>
            <a:ext cx="6351270" cy="1088708"/>
          </a:xfrm>
          <a:prstGeom prst="rect">
            <a:avLst/>
          </a:prstGeom>
          <a:noFill/>
          <a:ln/>
        </p:spPr>
        <p:txBody>
          <a:bodyPr wrap="square" lIns="0" tIns="0" rIns="0" bIns="0" rtlCol="0" anchor="t"/>
          <a:lstStyle/>
          <a:p>
            <a:pPr marL="0" indent="0" algn="ctr">
              <a:lnSpc>
                <a:spcPts val="2850"/>
              </a:lnSpc>
              <a:buNone/>
            </a:pPr>
            <a:r>
              <a:rPr lang="en-US" sz="2000" kern="0" spc="-36" dirty="0">
                <a:solidFill>
                  <a:srgbClr val="E5E0DF"/>
                </a:solidFill>
                <a:latin typeface="Inter" pitchFamily="34" charset="0"/>
                <a:ea typeface="Inter" pitchFamily="34" charset="-122"/>
                <a:cs typeface="Inter" pitchFamily="34" charset="-120"/>
              </a:rPr>
              <a:t>Un pipeline de données bien conçu est essentiel pour extraire, transformer et charger des données de manière efficace et fiable.</a:t>
            </a:r>
            <a:endParaRPr lang="en-US" sz="2000" dirty="0"/>
          </a:p>
        </p:txBody>
      </p:sp>
      <p:sp>
        <p:nvSpPr>
          <p:cNvPr id="7" name="Text 4"/>
          <p:cNvSpPr/>
          <p:nvPr/>
        </p:nvSpPr>
        <p:spPr>
          <a:xfrm>
            <a:off x="7485221" y="4808101"/>
            <a:ext cx="6351389" cy="748427"/>
          </a:xfrm>
          <a:prstGeom prst="rect">
            <a:avLst/>
          </a:prstGeom>
          <a:noFill/>
          <a:ln/>
        </p:spPr>
        <p:txBody>
          <a:bodyPr wrap="none" lIns="0" tIns="0" rIns="0" bIns="0" rtlCol="0" anchor="t"/>
          <a:lstStyle/>
          <a:p>
            <a:pPr marL="0" indent="0" algn="ctr">
              <a:lnSpc>
                <a:spcPts val="5850"/>
              </a:lnSpc>
              <a:buNone/>
            </a:pPr>
            <a:r>
              <a:rPr lang="en-US" sz="5850" b="1" kern="0" spc="-177" dirty="0">
                <a:solidFill>
                  <a:srgbClr val="E5E0DF"/>
                </a:solidFill>
                <a:latin typeface="Inter Bold" pitchFamily="34" charset="0"/>
                <a:ea typeface="Inter Bold" pitchFamily="34" charset="-122"/>
                <a:cs typeface="Inter Bold" pitchFamily="34" charset="-120"/>
              </a:rPr>
              <a:t>2</a:t>
            </a:r>
            <a:endParaRPr lang="en-US" sz="5850" dirty="0"/>
          </a:p>
        </p:txBody>
      </p:sp>
      <p:sp>
        <p:nvSpPr>
          <p:cNvPr id="8" name="Text 5"/>
          <p:cNvSpPr/>
          <p:nvPr/>
        </p:nvSpPr>
        <p:spPr>
          <a:xfrm>
            <a:off x="9243298" y="5839897"/>
            <a:ext cx="2835235" cy="354330"/>
          </a:xfrm>
          <a:prstGeom prst="rect">
            <a:avLst/>
          </a:prstGeom>
          <a:noFill/>
          <a:ln/>
        </p:spPr>
        <p:txBody>
          <a:bodyPr wrap="none" lIns="0" tIns="0" rIns="0" bIns="0" rtlCol="0" anchor="t"/>
          <a:lstStyle/>
          <a:p>
            <a:pPr marL="0" indent="0" algn="ctr">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Prochaines étapes</a:t>
            </a:r>
            <a:endParaRPr lang="en-US" sz="2200" dirty="0"/>
          </a:p>
        </p:txBody>
      </p:sp>
      <p:sp>
        <p:nvSpPr>
          <p:cNvPr id="9" name="Text 6"/>
          <p:cNvSpPr/>
          <p:nvPr/>
        </p:nvSpPr>
        <p:spPr>
          <a:xfrm>
            <a:off x="7485221" y="6330315"/>
            <a:ext cx="6351389" cy="725805"/>
          </a:xfrm>
          <a:prstGeom prst="rect">
            <a:avLst/>
          </a:prstGeom>
          <a:noFill/>
          <a:ln/>
        </p:spPr>
        <p:txBody>
          <a:bodyPr wrap="square" lIns="0" tIns="0" rIns="0" bIns="0" rtlCol="0" anchor="t"/>
          <a:lstStyle/>
          <a:p>
            <a:pPr marL="0" indent="0" algn="ctr">
              <a:lnSpc>
                <a:spcPts val="2850"/>
              </a:lnSpc>
              <a:buNone/>
            </a:pPr>
            <a:r>
              <a:rPr lang="en-US" sz="2000" kern="0" spc="-36" dirty="0">
                <a:solidFill>
                  <a:srgbClr val="E5E0DF"/>
                </a:solidFill>
                <a:latin typeface="Inter" pitchFamily="34" charset="0"/>
                <a:ea typeface="Inter" pitchFamily="34" charset="-122"/>
                <a:cs typeface="Inter" pitchFamily="34" charset="-120"/>
              </a:rPr>
              <a:t>Déployer le pipeline, surveiller ses performances, optimiser les processus et adapter le pipeline aux besoins changeants.</a:t>
            </a:r>
            <a:endParaRPr lang="en-US" sz="2000" dirty="0"/>
          </a:p>
        </p:txBody>
      </p:sp>
      <p:pic>
        <p:nvPicPr>
          <p:cNvPr id="11" name="Image 10">
            <a:extLst>
              <a:ext uri="{FF2B5EF4-FFF2-40B4-BE49-F238E27FC236}">
                <a16:creationId xmlns:a16="http://schemas.microsoft.com/office/drawing/2014/main" id="{CBBECD70-B897-F314-4A12-E5C5DAB32094}"/>
              </a:ext>
            </a:extLst>
          </p:cNvPr>
          <p:cNvPicPr>
            <a:picLocks noGrp="1" noRot="1" noChangeAspect="1" noMove="1" noResize="1" noEditPoints="1" noAdjustHandles="1" noChangeArrowheads="1" noChangeShapeType="1" noCrop="1"/>
          </p:cNvPicPr>
          <p:nvPr/>
        </p:nvPicPr>
        <p:blipFill>
          <a:blip r:embed="rId4"/>
          <a:stretch>
            <a:fillRect/>
          </a:stretch>
        </p:blipFill>
        <p:spPr>
          <a:xfrm>
            <a:off x="12567910" y="7706075"/>
            <a:ext cx="2062490" cy="523525"/>
          </a:xfrm>
          <a:prstGeom prst="rect">
            <a:avLst/>
          </a:prstGeom>
        </p:spPr>
      </p:pic>
      <p:sp>
        <p:nvSpPr>
          <p:cNvPr id="12" name="ZoneTexte 11">
            <a:extLst>
              <a:ext uri="{FF2B5EF4-FFF2-40B4-BE49-F238E27FC236}">
                <a16:creationId xmlns:a16="http://schemas.microsoft.com/office/drawing/2014/main" id="{DD19689B-754E-5781-8B8E-77B27DAAA98C}"/>
              </a:ext>
            </a:extLst>
          </p:cNvPr>
          <p:cNvSpPr txBox="1"/>
          <p:nvPr/>
        </p:nvSpPr>
        <p:spPr>
          <a:xfrm>
            <a:off x="13722310" y="7783171"/>
            <a:ext cx="793790" cy="400110"/>
          </a:xfrm>
          <a:prstGeom prst="rect">
            <a:avLst/>
          </a:prstGeom>
          <a:noFill/>
        </p:spPr>
        <p:txBody>
          <a:bodyPr wrap="square" rtlCol="0">
            <a:spAutoFit/>
          </a:bodyPr>
          <a:lstStyle/>
          <a:p>
            <a:r>
              <a:rPr lang="fr-FR" sz="2000" dirty="0">
                <a:solidFill>
                  <a:schemeClr val="bg1"/>
                </a:solidFill>
              </a:rPr>
              <a:t>8</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t par terre">
            <a:extLst>
              <a:ext uri="{FF2B5EF4-FFF2-40B4-BE49-F238E27FC236}">
                <a16:creationId xmlns:a16="http://schemas.microsoft.com/office/drawing/2014/main" id="{4D88864E-9D59-CAA5-250D-42B7EC5908B5}"/>
              </a:ext>
            </a:extLst>
          </p:cNvPr>
          <p:cNvPicPr>
            <a:picLocks noChangeAspect="1"/>
          </p:cNvPicPr>
          <p:nvPr/>
        </p:nvPicPr>
        <p:blipFill>
          <a:blip r:embed="rId2"/>
          <a:srcRect t="431" b="14663"/>
          <a:stretch/>
        </p:blipFill>
        <p:spPr>
          <a:xfrm>
            <a:off x="-3656" y="12"/>
            <a:ext cx="14630399" cy="8229588"/>
          </a:xfrm>
          <a:prstGeom prst="rect">
            <a:avLst/>
          </a:prstGeom>
        </p:spPr>
      </p:pic>
      <p:sp>
        <p:nvSpPr>
          <p:cNvPr id="2" name="Titre 1">
            <a:extLst>
              <a:ext uri="{FF2B5EF4-FFF2-40B4-BE49-F238E27FC236}">
                <a16:creationId xmlns:a16="http://schemas.microsoft.com/office/drawing/2014/main" id="{0CC2DF15-710C-4A4A-CAC5-5D9C286D5AB1}"/>
              </a:ext>
            </a:extLst>
          </p:cNvPr>
          <p:cNvSpPr>
            <a:spLocks noGrp="1"/>
          </p:cNvSpPr>
          <p:nvPr>
            <p:ph type="title"/>
          </p:nvPr>
        </p:nvSpPr>
        <p:spPr>
          <a:xfrm>
            <a:off x="1316736" y="390660"/>
            <a:ext cx="12070080" cy="4289734"/>
          </a:xfrm>
          <a:effectLst>
            <a:outerShdw blurRad="50800" dist="38100" dir="2700000" algn="tl" rotWithShape="0">
              <a:prstClr val="black">
                <a:alpha val="40000"/>
              </a:prstClr>
            </a:outerShdw>
          </a:effectLst>
        </p:spPr>
        <p:txBody>
          <a:bodyPr vert="horz" lIns="109728" tIns="54864" rIns="109728" bIns="54864" rtlCol="0" anchor="b">
            <a:normAutofit/>
          </a:bodyPr>
          <a:lstStyle/>
          <a:p>
            <a:pPr algn="ctr"/>
            <a:r>
              <a:rPr lang="en-US" sz="6240">
                <a:solidFill>
                  <a:srgbClr val="FFFFFF"/>
                </a:solidFill>
              </a:rPr>
              <a:t>Merci pour votre attention</a:t>
            </a:r>
          </a:p>
        </p:txBody>
      </p:sp>
    </p:spTree>
    <p:extLst>
      <p:ext uri="{BB962C8B-B14F-4D97-AF65-F5344CB8AC3E}">
        <p14:creationId xmlns:p14="http://schemas.microsoft.com/office/powerpoint/2010/main" val="603034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793790" y="879872"/>
            <a:ext cx="5670590"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Plan</a:t>
            </a:r>
            <a:endParaRPr lang="en-US" sz="4450" dirty="0"/>
          </a:p>
        </p:txBody>
      </p:sp>
      <p:sp>
        <p:nvSpPr>
          <p:cNvPr id="3" name="Text 1"/>
          <p:cNvSpPr/>
          <p:nvPr/>
        </p:nvSpPr>
        <p:spPr>
          <a:xfrm>
            <a:off x="793789" y="2042279"/>
            <a:ext cx="130428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Définition d'un pipeline de données</a:t>
            </a:r>
            <a:endParaRPr lang="en-US" sz="2400" dirty="0"/>
          </a:p>
        </p:txBody>
      </p:sp>
      <p:sp>
        <p:nvSpPr>
          <p:cNvPr id="4" name="Text 2"/>
          <p:cNvSpPr/>
          <p:nvPr/>
        </p:nvSpPr>
        <p:spPr>
          <a:xfrm>
            <a:off x="793790" y="2660332"/>
            <a:ext cx="130428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Etapes de la mise en place d'un pipeline de données</a:t>
            </a:r>
            <a:endParaRPr lang="en-US" sz="2400" dirty="0"/>
          </a:p>
        </p:txBody>
      </p:sp>
      <p:sp>
        <p:nvSpPr>
          <p:cNvPr id="5" name="Text 3"/>
          <p:cNvSpPr/>
          <p:nvPr/>
        </p:nvSpPr>
        <p:spPr>
          <a:xfrm>
            <a:off x="793790" y="3278386"/>
            <a:ext cx="130428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Sources de données et formats</a:t>
            </a:r>
            <a:endParaRPr lang="en-US" sz="2400" dirty="0"/>
          </a:p>
        </p:txBody>
      </p:sp>
      <p:sp>
        <p:nvSpPr>
          <p:cNvPr id="6" name="Text 4"/>
          <p:cNvSpPr/>
          <p:nvPr/>
        </p:nvSpPr>
        <p:spPr>
          <a:xfrm>
            <a:off x="793790" y="3896439"/>
            <a:ext cx="130428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ETL</a:t>
            </a:r>
            <a:endParaRPr lang="en-US" sz="2400" dirty="0"/>
          </a:p>
        </p:txBody>
      </p:sp>
      <p:sp>
        <p:nvSpPr>
          <p:cNvPr id="7" name="Text 5"/>
          <p:cNvSpPr/>
          <p:nvPr/>
        </p:nvSpPr>
        <p:spPr>
          <a:xfrm>
            <a:off x="793790" y="4514493"/>
            <a:ext cx="130428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Orchestration et automatisation des tâches</a:t>
            </a:r>
            <a:endParaRPr lang="en-US" sz="2400" dirty="0"/>
          </a:p>
        </p:txBody>
      </p:sp>
      <p:sp>
        <p:nvSpPr>
          <p:cNvPr id="8" name="Text 6"/>
          <p:cNvSpPr/>
          <p:nvPr/>
        </p:nvSpPr>
        <p:spPr>
          <a:xfrm>
            <a:off x="793790" y="5132546"/>
            <a:ext cx="130428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Surveillance et gestion des erreurs</a:t>
            </a:r>
            <a:endParaRPr lang="en-US" sz="2400" dirty="0"/>
          </a:p>
        </p:txBody>
      </p:sp>
      <p:sp>
        <p:nvSpPr>
          <p:cNvPr id="9" name="Text 7"/>
          <p:cNvSpPr/>
          <p:nvPr/>
        </p:nvSpPr>
        <p:spPr>
          <a:xfrm>
            <a:off x="793790" y="5750600"/>
            <a:ext cx="130428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Sécurité et confidentialité des données</a:t>
            </a:r>
            <a:endParaRPr lang="en-US" sz="2400" dirty="0"/>
          </a:p>
        </p:txBody>
      </p:sp>
      <p:sp>
        <p:nvSpPr>
          <p:cNvPr id="10" name="Text 8"/>
          <p:cNvSpPr/>
          <p:nvPr/>
        </p:nvSpPr>
        <p:spPr>
          <a:xfrm>
            <a:off x="793790" y="6368653"/>
            <a:ext cx="13042821" cy="362903"/>
          </a:xfrm>
          <a:prstGeom prst="rect">
            <a:avLst/>
          </a:prstGeom>
          <a:noFill/>
          <a:ln/>
        </p:spPr>
        <p:txBody>
          <a:bodyPr wrap="none" lIns="0" tIns="0" rIns="0" bIns="0" rtlCol="0" anchor="t"/>
          <a:lstStyle/>
          <a:p>
            <a:pPr marL="0" indent="0">
              <a:lnSpc>
                <a:spcPts val="2850"/>
              </a:lnSpc>
              <a:buNone/>
            </a:pPr>
            <a:r>
              <a:rPr lang="en-US" sz="2400" kern="0" spc="-36" dirty="0">
                <a:solidFill>
                  <a:srgbClr val="E5E0DF"/>
                </a:solidFill>
                <a:latin typeface="Inter" pitchFamily="34" charset="0"/>
                <a:ea typeface="Inter" pitchFamily="34" charset="-122"/>
                <a:cs typeface="Inter" pitchFamily="34" charset="-120"/>
              </a:rPr>
              <a:t>Conclusion et prochaines étapes</a:t>
            </a:r>
            <a:endParaRPr lang="en-US" sz="2400" dirty="0"/>
          </a:p>
        </p:txBody>
      </p:sp>
      <p:sp>
        <p:nvSpPr>
          <p:cNvPr id="11" name="Text 9"/>
          <p:cNvSpPr/>
          <p:nvPr/>
        </p:nvSpPr>
        <p:spPr>
          <a:xfrm>
            <a:off x="793790" y="6986707"/>
            <a:ext cx="13042821" cy="362903"/>
          </a:xfrm>
          <a:prstGeom prst="rect">
            <a:avLst/>
          </a:prstGeom>
          <a:noFill/>
          <a:ln/>
        </p:spPr>
        <p:txBody>
          <a:bodyPr wrap="none" lIns="0" tIns="0" rIns="0" bIns="0" rtlCol="0" anchor="t"/>
          <a:lstStyle/>
          <a:p>
            <a:pPr marL="0" indent="0">
              <a:lnSpc>
                <a:spcPts val="2850"/>
              </a:lnSpc>
              <a:buNone/>
            </a:pPr>
            <a:endParaRPr lang="en-US" sz="1750" dirty="0"/>
          </a:p>
        </p:txBody>
      </p:sp>
      <p:pic>
        <p:nvPicPr>
          <p:cNvPr id="13" name="Image 12">
            <a:extLst>
              <a:ext uri="{FF2B5EF4-FFF2-40B4-BE49-F238E27FC236}">
                <a16:creationId xmlns:a16="http://schemas.microsoft.com/office/drawing/2014/main" id="{72FD48C0-2B2A-02F2-50F2-D849BA7D16F8}"/>
              </a:ext>
            </a:extLst>
          </p:cNvPr>
          <p:cNvPicPr>
            <a:picLocks noGrp="1" noRot="1" noChangeAspect="1" noMove="1" noResize="1" noEditPoints="1" noAdjustHandles="1" noChangeArrowheads="1" noChangeShapeType="1" noCrop="1"/>
          </p:cNvPicPr>
          <p:nvPr/>
        </p:nvPicPr>
        <p:blipFill>
          <a:blip r:embed="rId3"/>
          <a:stretch>
            <a:fillRect/>
          </a:stretch>
        </p:blipFill>
        <p:spPr>
          <a:xfrm>
            <a:off x="12641262" y="7668261"/>
            <a:ext cx="1989138" cy="56133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2880122"/>
            <a:ext cx="9200555"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Définition d'un pipeline de données</a:t>
            </a:r>
            <a:endParaRPr lang="en-US" sz="4450" dirty="0"/>
          </a:p>
        </p:txBody>
      </p:sp>
      <p:sp>
        <p:nvSpPr>
          <p:cNvPr id="3" name="Text 1"/>
          <p:cNvSpPr/>
          <p:nvPr/>
        </p:nvSpPr>
        <p:spPr>
          <a:xfrm>
            <a:off x="793790" y="3929063"/>
            <a:ext cx="2835235" cy="354330"/>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Inter Bold" pitchFamily="34" charset="0"/>
                <a:ea typeface="Inter Bold" pitchFamily="34" charset="-122"/>
                <a:cs typeface="Inter Bold" pitchFamily="34" charset="-120"/>
              </a:rPr>
              <a:t>Définition</a:t>
            </a:r>
            <a:endParaRPr lang="en-US" sz="2200" dirty="0"/>
          </a:p>
        </p:txBody>
      </p:sp>
      <p:sp>
        <p:nvSpPr>
          <p:cNvPr id="4" name="Text 2"/>
          <p:cNvSpPr/>
          <p:nvPr/>
        </p:nvSpPr>
        <p:spPr>
          <a:xfrm>
            <a:off x="793790" y="4623554"/>
            <a:ext cx="13042821" cy="725805"/>
          </a:xfrm>
          <a:prstGeom prst="rect">
            <a:avLst/>
          </a:prstGeom>
          <a:noFill/>
          <a:ln/>
        </p:spPr>
        <p:txBody>
          <a:bodyPr wrap="square" lIns="0" tIns="0" rIns="0" bIns="0" rtlCol="0" anchor="t"/>
          <a:lstStyle/>
          <a:p>
            <a:pPr marL="0" indent="0">
              <a:lnSpc>
                <a:spcPts val="2850"/>
              </a:lnSpc>
              <a:buNone/>
            </a:pPr>
            <a:r>
              <a:rPr lang="fr-FR" sz="2400" dirty="0">
                <a:solidFill>
                  <a:schemeClr val="bg1"/>
                </a:solidFill>
              </a:rPr>
              <a:t>Un </a:t>
            </a:r>
            <a:r>
              <a:rPr lang="fr-FR" sz="2400" b="1" dirty="0">
                <a:solidFill>
                  <a:schemeClr val="bg1"/>
                </a:solidFill>
              </a:rPr>
              <a:t>pipeline de données</a:t>
            </a:r>
            <a:r>
              <a:rPr lang="fr-FR" sz="2400" dirty="0">
                <a:solidFill>
                  <a:schemeClr val="bg1"/>
                </a:solidFill>
              </a:rPr>
              <a:t> est un processus automatisé qui permet d'extraire des données brutes à partir de différentes sources, de les transformer selon des besoins spécifiques (nettoyage, enrichissement, agrégation, etc.), puis de les charger dans une destination finale, comme un entrepôt de données, une base de données ou un système de visualisation. Les pipelines peuvent fonctionner en mode </a:t>
            </a:r>
            <a:r>
              <a:rPr lang="fr-FR" sz="2400" b="1" dirty="0">
                <a:solidFill>
                  <a:schemeClr val="bg1"/>
                </a:solidFill>
              </a:rPr>
              <a:t>batch</a:t>
            </a:r>
            <a:r>
              <a:rPr lang="fr-FR" sz="2400" dirty="0">
                <a:solidFill>
                  <a:schemeClr val="bg1"/>
                </a:solidFill>
              </a:rPr>
              <a:t> (traitement par lots) ou en </a:t>
            </a:r>
            <a:r>
              <a:rPr lang="fr-FR" sz="2400" b="1" dirty="0">
                <a:solidFill>
                  <a:schemeClr val="bg1"/>
                </a:solidFill>
              </a:rPr>
              <a:t>streaming</a:t>
            </a:r>
            <a:r>
              <a:rPr lang="fr-FR" sz="2400" dirty="0">
                <a:solidFill>
                  <a:schemeClr val="bg1"/>
                </a:solidFill>
              </a:rPr>
              <a:t> (temps réel), selon les exigences du projet.</a:t>
            </a:r>
            <a:endParaRPr lang="en-US" sz="2400" dirty="0">
              <a:solidFill>
                <a:schemeClr val="bg1"/>
              </a:solidFill>
            </a:endParaRPr>
          </a:p>
        </p:txBody>
      </p:sp>
      <p:pic>
        <p:nvPicPr>
          <p:cNvPr id="6" name="Image 5">
            <a:extLst>
              <a:ext uri="{FF2B5EF4-FFF2-40B4-BE49-F238E27FC236}">
                <a16:creationId xmlns:a16="http://schemas.microsoft.com/office/drawing/2014/main" id="{C58888E1-C03C-7075-697C-CCFCC29B373E}"/>
              </a:ext>
            </a:extLst>
          </p:cNvPr>
          <p:cNvPicPr>
            <a:picLocks noGrp="1" noRot="1" noChangeAspect="1" noMove="1" noResize="1" noEditPoints="1" noAdjustHandles="1" noChangeArrowheads="1" noChangeShapeType="1" noCrop="1"/>
          </p:cNvPicPr>
          <p:nvPr/>
        </p:nvPicPr>
        <p:blipFill>
          <a:blip r:embed="rId3"/>
          <a:stretch>
            <a:fillRect/>
          </a:stretch>
        </p:blipFill>
        <p:spPr>
          <a:xfrm>
            <a:off x="12603536" y="7696069"/>
            <a:ext cx="2026864" cy="533531"/>
          </a:xfrm>
          <a:prstGeom prst="rect">
            <a:avLst/>
          </a:prstGeom>
        </p:spPr>
      </p:pic>
      <p:sp>
        <p:nvSpPr>
          <p:cNvPr id="7" name="ZoneTexte 6">
            <a:extLst>
              <a:ext uri="{FF2B5EF4-FFF2-40B4-BE49-F238E27FC236}">
                <a16:creationId xmlns:a16="http://schemas.microsoft.com/office/drawing/2014/main" id="{A64710CF-7924-F0D3-0229-FEF19C8F8521}"/>
              </a:ext>
            </a:extLst>
          </p:cNvPr>
          <p:cNvSpPr txBox="1"/>
          <p:nvPr/>
        </p:nvSpPr>
        <p:spPr>
          <a:xfrm>
            <a:off x="13322300" y="7696069"/>
            <a:ext cx="1016000" cy="369332"/>
          </a:xfrm>
          <a:prstGeom prst="rect">
            <a:avLst/>
          </a:prstGeom>
          <a:noFill/>
        </p:spPr>
        <p:txBody>
          <a:bodyPr wrap="square" rtlCol="0">
            <a:spAutoFit/>
          </a:bodyPr>
          <a:lstStyle/>
          <a:p>
            <a:r>
              <a:rPr lang="fr-FR" dirty="0">
                <a:solidFill>
                  <a:schemeClr val="bg1"/>
                </a:solidFill>
              </a:rPr>
              <a:t>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8040" y="920472"/>
            <a:ext cx="7660719" cy="1324451"/>
          </a:xfrm>
          <a:prstGeom prst="rect">
            <a:avLst/>
          </a:prstGeom>
          <a:noFill/>
          <a:ln/>
        </p:spPr>
        <p:txBody>
          <a:bodyPr wrap="square" lIns="0" tIns="0" rIns="0" bIns="0" rtlCol="0" anchor="t"/>
          <a:lstStyle/>
          <a:p>
            <a:pPr marL="0" indent="0">
              <a:lnSpc>
                <a:spcPts val="5200"/>
              </a:lnSpc>
              <a:buNone/>
            </a:pPr>
            <a:r>
              <a:rPr lang="en-US" sz="4150" b="1" kern="0" spc="-125" dirty="0">
                <a:solidFill>
                  <a:srgbClr val="FFFFFF"/>
                </a:solidFill>
                <a:latin typeface="Inter Bold" pitchFamily="34" charset="0"/>
                <a:ea typeface="Inter Bold" pitchFamily="34" charset="-122"/>
                <a:cs typeface="Inter Bold" pitchFamily="34" charset="-120"/>
              </a:rPr>
              <a:t>Étapes clés de la mise en place d'un pipeline</a:t>
            </a:r>
            <a:endParaRPr lang="en-US" sz="4150" dirty="0"/>
          </a:p>
        </p:txBody>
      </p:sp>
      <p:sp>
        <p:nvSpPr>
          <p:cNvPr id="4" name="Shape 1"/>
          <p:cNvSpPr/>
          <p:nvPr/>
        </p:nvSpPr>
        <p:spPr>
          <a:xfrm>
            <a:off x="6534388" y="2562701"/>
            <a:ext cx="22860" cy="4746308"/>
          </a:xfrm>
          <a:prstGeom prst="roundRect">
            <a:avLst>
              <a:gd name="adj" fmla="val 389346"/>
            </a:avLst>
          </a:prstGeom>
          <a:solidFill>
            <a:srgbClr val="2A1999"/>
          </a:solidFill>
          <a:ln/>
        </p:spPr>
        <p:txBody>
          <a:bodyPr/>
          <a:lstStyle/>
          <a:p>
            <a:endParaRPr lang="fr-FR"/>
          </a:p>
        </p:txBody>
      </p:sp>
      <p:sp>
        <p:nvSpPr>
          <p:cNvPr id="5" name="Shape 2"/>
          <p:cNvSpPr/>
          <p:nvPr/>
        </p:nvSpPr>
        <p:spPr>
          <a:xfrm>
            <a:off x="6761321" y="3027998"/>
            <a:ext cx="741640" cy="22860"/>
          </a:xfrm>
          <a:prstGeom prst="roundRect">
            <a:avLst>
              <a:gd name="adj" fmla="val 389346"/>
            </a:avLst>
          </a:prstGeom>
          <a:solidFill>
            <a:srgbClr val="2A1999"/>
          </a:solidFill>
          <a:ln/>
        </p:spPr>
        <p:txBody>
          <a:bodyPr/>
          <a:lstStyle/>
          <a:p>
            <a:endParaRPr lang="fr-FR"/>
          </a:p>
        </p:txBody>
      </p:sp>
      <p:sp>
        <p:nvSpPr>
          <p:cNvPr id="6" name="Shape 3"/>
          <p:cNvSpPr/>
          <p:nvPr/>
        </p:nvSpPr>
        <p:spPr>
          <a:xfrm>
            <a:off x="6307455" y="2801064"/>
            <a:ext cx="476726" cy="476726"/>
          </a:xfrm>
          <a:prstGeom prst="roundRect">
            <a:avLst>
              <a:gd name="adj" fmla="val 18670"/>
            </a:avLst>
          </a:prstGeom>
          <a:solidFill>
            <a:srgbClr val="110080"/>
          </a:solidFill>
          <a:ln w="7620">
            <a:solidFill>
              <a:srgbClr val="2A1999"/>
            </a:solidFill>
            <a:prstDash val="solid"/>
          </a:ln>
        </p:spPr>
        <p:txBody>
          <a:bodyPr/>
          <a:lstStyle/>
          <a:p>
            <a:endParaRPr lang="fr-FR"/>
          </a:p>
        </p:txBody>
      </p:sp>
      <p:sp>
        <p:nvSpPr>
          <p:cNvPr id="7" name="Text 4"/>
          <p:cNvSpPr/>
          <p:nvPr/>
        </p:nvSpPr>
        <p:spPr>
          <a:xfrm>
            <a:off x="6482001" y="2880479"/>
            <a:ext cx="127516" cy="317897"/>
          </a:xfrm>
          <a:prstGeom prst="rect">
            <a:avLst/>
          </a:prstGeom>
          <a:noFill/>
          <a:ln/>
        </p:spPr>
        <p:txBody>
          <a:bodyPr wrap="none" lIns="0" tIns="0" rIns="0" bIns="0" rtlCol="0" anchor="t"/>
          <a:lstStyle/>
          <a:p>
            <a:pPr marL="0" indent="0" algn="ctr">
              <a:lnSpc>
                <a:spcPts val="2500"/>
              </a:lnSpc>
              <a:buNone/>
            </a:pPr>
            <a:r>
              <a:rPr lang="en-US" sz="2500" b="1" kern="0" spc="-75" dirty="0">
                <a:solidFill>
                  <a:srgbClr val="E5E0DF"/>
                </a:solidFill>
                <a:latin typeface="Inter Bold" pitchFamily="34" charset="0"/>
                <a:ea typeface="Inter Bold" pitchFamily="34" charset="-122"/>
                <a:cs typeface="Inter Bold" pitchFamily="34" charset="-120"/>
              </a:rPr>
              <a:t>1</a:t>
            </a:r>
            <a:endParaRPr lang="en-US" sz="2500" dirty="0"/>
          </a:p>
        </p:txBody>
      </p:sp>
      <p:sp>
        <p:nvSpPr>
          <p:cNvPr id="8" name="Text 5"/>
          <p:cNvSpPr/>
          <p:nvPr/>
        </p:nvSpPr>
        <p:spPr>
          <a:xfrm>
            <a:off x="7711321" y="2774513"/>
            <a:ext cx="6177439" cy="1017270"/>
          </a:xfrm>
          <a:prstGeom prst="rect">
            <a:avLst/>
          </a:prstGeom>
          <a:noFill/>
          <a:ln/>
        </p:spPr>
        <p:txBody>
          <a:bodyPr wrap="square" lIns="0" tIns="0" rIns="0" bIns="0" rtlCol="0" anchor="t"/>
          <a:lstStyle/>
          <a:p>
            <a:pPr marL="0" indent="0" algn="l">
              <a:lnSpc>
                <a:spcPts val="2650"/>
              </a:lnSpc>
              <a:buNone/>
            </a:pPr>
            <a:r>
              <a:rPr lang="en-US" sz="2000" kern="0" spc="-33" dirty="0">
                <a:solidFill>
                  <a:schemeClr val="bg1"/>
                </a:solidFill>
                <a:latin typeface="Inter" pitchFamily="34" charset="0"/>
                <a:ea typeface="Inter" pitchFamily="34" charset="-122"/>
                <a:cs typeface="Inter" pitchFamily="34" charset="-120"/>
              </a:rPr>
              <a:t>Définir les exigences et les objectifs du pipeline, identifier les sources de données, choisir la technologie appropriée, établir des processus de sécurité et de confidentialité des données.</a:t>
            </a:r>
            <a:endParaRPr lang="en-US" sz="2000" dirty="0">
              <a:solidFill>
                <a:schemeClr val="bg1"/>
              </a:solidFill>
            </a:endParaRPr>
          </a:p>
        </p:txBody>
      </p:sp>
      <p:sp>
        <p:nvSpPr>
          <p:cNvPr id="9" name="Shape 6"/>
          <p:cNvSpPr/>
          <p:nvPr/>
        </p:nvSpPr>
        <p:spPr>
          <a:xfrm>
            <a:off x="6761321" y="4680704"/>
            <a:ext cx="741640" cy="22860"/>
          </a:xfrm>
          <a:prstGeom prst="roundRect">
            <a:avLst>
              <a:gd name="adj" fmla="val 389346"/>
            </a:avLst>
          </a:prstGeom>
          <a:solidFill>
            <a:srgbClr val="2A1999"/>
          </a:solidFill>
          <a:ln/>
        </p:spPr>
        <p:txBody>
          <a:bodyPr/>
          <a:lstStyle/>
          <a:p>
            <a:endParaRPr lang="fr-FR"/>
          </a:p>
        </p:txBody>
      </p:sp>
      <p:sp>
        <p:nvSpPr>
          <p:cNvPr id="10" name="Shape 7"/>
          <p:cNvSpPr/>
          <p:nvPr/>
        </p:nvSpPr>
        <p:spPr>
          <a:xfrm>
            <a:off x="6307455" y="4453771"/>
            <a:ext cx="476726" cy="476726"/>
          </a:xfrm>
          <a:prstGeom prst="roundRect">
            <a:avLst>
              <a:gd name="adj" fmla="val 18670"/>
            </a:avLst>
          </a:prstGeom>
          <a:solidFill>
            <a:srgbClr val="110080"/>
          </a:solidFill>
          <a:ln w="7620">
            <a:solidFill>
              <a:srgbClr val="2A1999"/>
            </a:solidFill>
            <a:prstDash val="solid"/>
          </a:ln>
        </p:spPr>
        <p:txBody>
          <a:bodyPr/>
          <a:lstStyle/>
          <a:p>
            <a:endParaRPr lang="fr-FR"/>
          </a:p>
        </p:txBody>
      </p:sp>
      <p:sp>
        <p:nvSpPr>
          <p:cNvPr id="11" name="Text 8"/>
          <p:cNvSpPr/>
          <p:nvPr/>
        </p:nvSpPr>
        <p:spPr>
          <a:xfrm>
            <a:off x="6450449" y="4533186"/>
            <a:ext cx="190738" cy="317897"/>
          </a:xfrm>
          <a:prstGeom prst="rect">
            <a:avLst/>
          </a:prstGeom>
          <a:noFill/>
          <a:ln/>
        </p:spPr>
        <p:txBody>
          <a:bodyPr wrap="none" lIns="0" tIns="0" rIns="0" bIns="0" rtlCol="0" anchor="t"/>
          <a:lstStyle/>
          <a:p>
            <a:pPr marL="0" indent="0" algn="ctr">
              <a:lnSpc>
                <a:spcPts val="2500"/>
              </a:lnSpc>
              <a:buNone/>
            </a:pPr>
            <a:r>
              <a:rPr lang="en-US" sz="2500" b="1" kern="0" spc="-75" dirty="0">
                <a:solidFill>
                  <a:srgbClr val="E5E0DF"/>
                </a:solidFill>
                <a:latin typeface="Inter Bold" pitchFamily="34" charset="0"/>
                <a:ea typeface="Inter Bold" pitchFamily="34" charset="-122"/>
                <a:cs typeface="Inter Bold" pitchFamily="34" charset="-120"/>
              </a:rPr>
              <a:t>2</a:t>
            </a:r>
            <a:endParaRPr lang="en-US" sz="2500" dirty="0"/>
          </a:p>
        </p:txBody>
      </p:sp>
      <p:sp>
        <p:nvSpPr>
          <p:cNvPr id="12" name="Text 9"/>
          <p:cNvSpPr/>
          <p:nvPr/>
        </p:nvSpPr>
        <p:spPr>
          <a:xfrm>
            <a:off x="7711321" y="4427220"/>
            <a:ext cx="6177439" cy="1017270"/>
          </a:xfrm>
          <a:prstGeom prst="rect">
            <a:avLst/>
          </a:prstGeom>
          <a:noFill/>
          <a:ln/>
        </p:spPr>
        <p:txBody>
          <a:bodyPr wrap="square" lIns="0" tIns="0" rIns="0" bIns="0" rtlCol="0" anchor="t"/>
          <a:lstStyle/>
          <a:p>
            <a:pPr marL="0" indent="0" algn="l">
              <a:lnSpc>
                <a:spcPts val="2650"/>
              </a:lnSpc>
              <a:buNone/>
            </a:pPr>
            <a:r>
              <a:rPr lang="en-US" sz="2000" kern="0" spc="-33" dirty="0">
                <a:solidFill>
                  <a:schemeClr val="bg1"/>
                </a:solidFill>
                <a:latin typeface="Inter" pitchFamily="34" charset="0"/>
                <a:ea typeface="Inter" pitchFamily="34" charset="-122"/>
                <a:cs typeface="Inter" pitchFamily="34" charset="-120"/>
              </a:rPr>
              <a:t>Concevoir la structure du pipeline, définir les transformations nécessaires, choisir un entrepôt de données ou une destination finale, tester et valider le pipeline.</a:t>
            </a:r>
            <a:endParaRPr lang="en-US" sz="2000" dirty="0">
              <a:solidFill>
                <a:schemeClr val="bg1"/>
              </a:solidFill>
            </a:endParaRPr>
          </a:p>
        </p:txBody>
      </p:sp>
      <p:sp>
        <p:nvSpPr>
          <p:cNvPr id="13" name="Shape 10"/>
          <p:cNvSpPr/>
          <p:nvPr/>
        </p:nvSpPr>
        <p:spPr>
          <a:xfrm>
            <a:off x="6761321" y="6333411"/>
            <a:ext cx="741640" cy="22860"/>
          </a:xfrm>
          <a:prstGeom prst="roundRect">
            <a:avLst>
              <a:gd name="adj" fmla="val 389346"/>
            </a:avLst>
          </a:prstGeom>
          <a:solidFill>
            <a:srgbClr val="2A1999"/>
          </a:solidFill>
          <a:ln/>
        </p:spPr>
        <p:txBody>
          <a:bodyPr/>
          <a:lstStyle/>
          <a:p>
            <a:endParaRPr lang="fr-FR"/>
          </a:p>
        </p:txBody>
      </p:sp>
      <p:sp>
        <p:nvSpPr>
          <p:cNvPr id="14" name="Shape 11"/>
          <p:cNvSpPr/>
          <p:nvPr/>
        </p:nvSpPr>
        <p:spPr>
          <a:xfrm>
            <a:off x="6307455" y="6106478"/>
            <a:ext cx="476726" cy="476726"/>
          </a:xfrm>
          <a:prstGeom prst="roundRect">
            <a:avLst>
              <a:gd name="adj" fmla="val 18670"/>
            </a:avLst>
          </a:prstGeom>
          <a:solidFill>
            <a:srgbClr val="110080"/>
          </a:solidFill>
          <a:ln w="7620">
            <a:solidFill>
              <a:srgbClr val="2A1999"/>
            </a:solidFill>
            <a:prstDash val="solid"/>
          </a:ln>
        </p:spPr>
        <p:txBody>
          <a:bodyPr/>
          <a:lstStyle/>
          <a:p>
            <a:endParaRPr lang="fr-FR"/>
          </a:p>
        </p:txBody>
      </p:sp>
      <p:sp>
        <p:nvSpPr>
          <p:cNvPr id="15" name="Text 12"/>
          <p:cNvSpPr/>
          <p:nvPr/>
        </p:nvSpPr>
        <p:spPr>
          <a:xfrm>
            <a:off x="6447949" y="6185892"/>
            <a:ext cx="195620" cy="317897"/>
          </a:xfrm>
          <a:prstGeom prst="rect">
            <a:avLst/>
          </a:prstGeom>
          <a:noFill/>
          <a:ln/>
        </p:spPr>
        <p:txBody>
          <a:bodyPr wrap="none" lIns="0" tIns="0" rIns="0" bIns="0" rtlCol="0" anchor="t"/>
          <a:lstStyle/>
          <a:p>
            <a:pPr marL="0" indent="0" algn="ctr">
              <a:lnSpc>
                <a:spcPts val="2500"/>
              </a:lnSpc>
              <a:buNone/>
            </a:pPr>
            <a:r>
              <a:rPr lang="en-US" sz="2500" b="1" kern="0" spc="-75" dirty="0">
                <a:solidFill>
                  <a:srgbClr val="E5E0DF"/>
                </a:solidFill>
                <a:latin typeface="Inter Bold" pitchFamily="34" charset="0"/>
                <a:ea typeface="Inter Bold" pitchFamily="34" charset="-122"/>
                <a:cs typeface="Inter Bold" pitchFamily="34" charset="-120"/>
              </a:rPr>
              <a:t>3</a:t>
            </a:r>
            <a:endParaRPr lang="en-US" sz="2500" dirty="0"/>
          </a:p>
        </p:txBody>
      </p:sp>
      <p:sp>
        <p:nvSpPr>
          <p:cNvPr id="16" name="Text 13"/>
          <p:cNvSpPr/>
          <p:nvPr/>
        </p:nvSpPr>
        <p:spPr>
          <a:xfrm>
            <a:off x="7711321" y="6079927"/>
            <a:ext cx="6177439" cy="1017270"/>
          </a:xfrm>
          <a:prstGeom prst="rect">
            <a:avLst/>
          </a:prstGeom>
          <a:noFill/>
          <a:ln/>
        </p:spPr>
        <p:txBody>
          <a:bodyPr wrap="square" lIns="0" tIns="0" rIns="0" bIns="0" rtlCol="0" anchor="t"/>
          <a:lstStyle/>
          <a:p>
            <a:pPr marL="0" indent="0" algn="l">
              <a:lnSpc>
                <a:spcPts val="2650"/>
              </a:lnSpc>
              <a:buNone/>
            </a:pPr>
            <a:r>
              <a:rPr lang="en-US" sz="2000" kern="0" spc="-33" dirty="0">
                <a:solidFill>
                  <a:schemeClr val="bg1"/>
                </a:solidFill>
                <a:latin typeface="Inter" pitchFamily="34" charset="0"/>
                <a:ea typeface="Inter" pitchFamily="34" charset="-122"/>
                <a:cs typeface="Inter" pitchFamily="34" charset="-120"/>
              </a:rPr>
              <a:t>Déployer le pipeline, surveiller son fonctionnement et gérer les erreurs, optimiser les performances du pipeline, mettre à jour et adapter le pipeline.</a:t>
            </a:r>
            <a:endParaRPr lang="en-US" sz="2000" dirty="0">
              <a:solidFill>
                <a:schemeClr val="bg1"/>
              </a:solidFill>
            </a:endParaRPr>
          </a:p>
        </p:txBody>
      </p:sp>
      <p:pic>
        <p:nvPicPr>
          <p:cNvPr id="18" name="Image 17">
            <a:extLst>
              <a:ext uri="{FF2B5EF4-FFF2-40B4-BE49-F238E27FC236}">
                <a16:creationId xmlns:a16="http://schemas.microsoft.com/office/drawing/2014/main" id="{09DDC635-0293-9E69-5460-04ECA45C92E9}"/>
              </a:ext>
            </a:extLst>
          </p:cNvPr>
          <p:cNvPicPr>
            <a:picLocks noGrp="1" noRot="1" noChangeAspect="1" noMove="1" noResize="1" noEditPoints="1" noAdjustHandles="1" noChangeArrowheads="1" noChangeShapeType="1" noCrop="1"/>
          </p:cNvPicPr>
          <p:nvPr/>
        </p:nvPicPr>
        <p:blipFill>
          <a:blip r:embed="rId4"/>
          <a:stretch>
            <a:fillRect/>
          </a:stretch>
        </p:blipFill>
        <p:spPr>
          <a:xfrm>
            <a:off x="12813476" y="7732634"/>
            <a:ext cx="1816924" cy="496966"/>
          </a:xfrm>
          <a:prstGeom prst="rect">
            <a:avLst/>
          </a:prstGeom>
        </p:spPr>
      </p:pic>
      <p:sp>
        <p:nvSpPr>
          <p:cNvPr id="19" name="ZoneTexte 18">
            <a:extLst>
              <a:ext uri="{FF2B5EF4-FFF2-40B4-BE49-F238E27FC236}">
                <a16:creationId xmlns:a16="http://schemas.microsoft.com/office/drawing/2014/main" id="{471D8459-5533-0922-551F-E5A64C5D8704}"/>
              </a:ext>
            </a:extLst>
          </p:cNvPr>
          <p:cNvSpPr txBox="1"/>
          <p:nvPr/>
        </p:nvSpPr>
        <p:spPr>
          <a:xfrm>
            <a:off x="13360400" y="7732634"/>
            <a:ext cx="977900" cy="369332"/>
          </a:xfrm>
          <a:prstGeom prst="rect">
            <a:avLst/>
          </a:prstGeom>
          <a:noFill/>
        </p:spPr>
        <p:txBody>
          <a:bodyPr wrap="square" rtlCol="0">
            <a:spAutoFit/>
          </a:bodyPr>
          <a:lstStyle/>
          <a:p>
            <a:r>
              <a:rPr lang="fr-FR" dirty="0">
                <a:solidFill>
                  <a:schemeClr val="bg1"/>
                </a:solidFill>
              </a:rPr>
              <a:t>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9348" y="840819"/>
            <a:ext cx="7404378" cy="645557"/>
          </a:xfrm>
          <a:prstGeom prst="rect">
            <a:avLst/>
          </a:prstGeom>
          <a:noFill/>
          <a:ln/>
        </p:spPr>
        <p:txBody>
          <a:bodyPr wrap="none" lIns="0" tIns="0" rIns="0" bIns="0" rtlCol="0" anchor="t"/>
          <a:lstStyle/>
          <a:p>
            <a:pPr marL="0" indent="0">
              <a:lnSpc>
                <a:spcPts val="5050"/>
              </a:lnSpc>
              <a:buNone/>
            </a:pPr>
            <a:r>
              <a:rPr lang="en-US" sz="4050" b="1" kern="0" spc="-122" dirty="0">
                <a:solidFill>
                  <a:srgbClr val="FFFFFF"/>
                </a:solidFill>
                <a:latin typeface="Inter Bold" pitchFamily="34" charset="0"/>
                <a:ea typeface="Inter Bold" pitchFamily="34" charset="-122"/>
                <a:cs typeface="Inter Bold" pitchFamily="34" charset="-120"/>
              </a:rPr>
              <a:t>Sources de données et formats</a:t>
            </a:r>
            <a:endParaRPr lang="en-US" sz="4050" dirty="0"/>
          </a:p>
        </p:txBody>
      </p:sp>
      <p:sp>
        <p:nvSpPr>
          <p:cNvPr id="4" name="Shape 1"/>
          <p:cNvSpPr/>
          <p:nvPr/>
        </p:nvSpPr>
        <p:spPr>
          <a:xfrm>
            <a:off x="6209348" y="1796177"/>
            <a:ext cx="3745825" cy="2527697"/>
          </a:xfrm>
          <a:prstGeom prst="roundRect">
            <a:avLst>
              <a:gd name="adj" fmla="val 3432"/>
            </a:avLst>
          </a:prstGeom>
          <a:solidFill>
            <a:srgbClr val="110080"/>
          </a:solidFill>
          <a:ln w="7620">
            <a:solidFill>
              <a:srgbClr val="2A1999"/>
            </a:solidFill>
            <a:prstDash val="solid"/>
          </a:ln>
        </p:spPr>
        <p:txBody>
          <a:bodyPr/>
          <a:lstStyle/>
          <a:p>
            <a:endParaRPr lang="fr-FR"/>
          </a:p>
        </p:txBody>
      </p:sp>
      <p:sp>
        <p:nvSpPr>
          <p:cNvPr id="5" name="Text 2"/>
          <p:cNvSpPr/>
          <p:nvPr/>
        </p:nvSpPr>
        <p:spPr>
          <a:xfrm>
            <a:off x="6423541" y="2010370"/>
            <a:ext cx="2582108" cy="322778"/>
          </a:xfrm>
          <a:prstGeom prst="rect">
            <a:avLst/>
          </a:prstGeom>
          <a:noFill/>
          <a:ln/>
        </p:spPr>
        <p:txBody>
          <a:bodyPr wrap="none" lIns="0" tIns="0" rIns="0" bIns="0" rtlCol="0" anchor="t"/>
          <a:lstStyle/>
          <a:p>
            <a:pPr marL="0" indent="0">
              <a:lnSpc>
                <a:spcPts val="2500"/>
              </a:lnSpc>
              <a:buNone/>
            </a:pPr>
            <a:r>
              <a:rPr lang="en-US" sz="2000" b="1" kern="0" spc="-61" dirty="0">
                <a:solidFill>
                  <a:srgbClr val="E5E0DF"/>
                </a:solidFill>
                <a:latin typeface="Inter Bold" pitchFamily="34" charset="0"/>
                <a:ea typeface="Inter Bold" pitchFamily="34" charset="-122"/>
                <a:cs typeface="Inter Bold" pitchFamily="34" charset="-120"/>
              </a:rPr>
              <a:t>Bases de données</a:t>
            </a:r>
            <a:endParaRPr lang="en-US" sz="2000" dirty="0"/>
          </a:p>
        </p:txBody>
      </p:sp>
      <p:sp>
        <p:nvSpPr>
          <p:cNvPr id="6" name="Text 3"/>
          <p:cNvSpPr/>
          <p:nvPr/>
        </p:nvSpPr>
        <p:spPr>
          <a:xfrm>
            <a:off x="6423541" y="2457093"/>
            <a:ext cx="3317438" cy="1322070"/>
          </a:xfrm>
          <a:prstGeom prst="rect">
            <a:avLst/>
          </a:prstGeom>
          <a:noFill/>
          <a:ln/>
        </p:spPr>
        <p:txBody>
          <a:bodyPr wrap="square" lIns="0" tIns="0" rIns="0" bIns="0" rtlCol="0" anchor="t"/>
          <a:lstStyle/>
          <a:p>
            <a:pPr marL="0" indent="0">
              <a:lnSpc>
                <a:spcPts val="2600"/>
              </a:lnSpc>
              <a:buNone/>
            </a:pPr>
            <a:r>
              <a:rPr lang="en-US" sz="2000" kern="0" spc="-33" dirty="0">
                <a:solidFill>
                  <a:srgbClr val="E5E0DF"/>
                </a:solidFill>
                <a:latin typeface="Inter" pitchFamily="34" charset="0"/>
                <a:ea typeface="Inter" pitchFamily="34" charset="-122"/>
                <a:cs typeface="Inter" pitchFamily="34" charset="-120"/>
              </a:rPr>
              <a:t>SQL, NoSQL, Cloud databases (AWS, Azure, GCP), permettent d'extraire des données structurées.</a:t>
            </a:r>
            <a:endParaRPr lang="en-US" sz="2000" dirty="0"/>
          </a:p>
        </p:txBody>
      </p:sp>
      <p:sp>
        <p:nvSpPr>
          <p:cNvPr id="7" name="Shape 4"/>
          <p:cNvSpPr/>
          <p:nvPr/>
        </p:nvSpPr>
        <p:spPr>
          <a:xfrm>
            <a:off x="10161746" y="1796177"/>
            <a:ext cx="3745825" cy="2527697"/>
          </a:xfrm>
          <a:prstGeom prst="roundRect">
            <a:avLst>
              <a:gd name="adj" fmla="val 3432"/>
            </a:avLst>
          </a:prstGeom>
          <a:solidFill>
            <a:srgbClr val="110080"/>
          </a:solidFill>
          <a:ln w="7620">
            <a:solidFill>
              <a:srgbClr val="2A1999"/>
            </a:solidFill>
            <a:prstDash val="solid"/>
          </a:ln>
        </p:spPr>
        <p:txBody>
          <a:bodyPr/>
          <a:lstStyle/>
          <a:p>
            <a:endParaRPr lang="fr-FR"/>
          </a:p>
        </p:txBody>
      </p:sp>
      <p:sp>
        <p:nvSpPr>
          <p:cNvPr id="8" name="Text 5"/>
          <p:cNvSpPr/>
          <p:nvPr/>
        </p:nvSpPr>
        <p:spPr>
          <a:xfrm>
            <a:off x="10375940" y="2010370"/>
            <a:ext cx="2582108" cy="322778"/>
          </a:xfrm>
          <a:prstGeom prst="rect">
            <a:avLst/>
          </a:prstGeom>
          <a:noFill/>
          <a:ln/>
        </p:spPr>
        <p:txBody>
          <a:bodyPr wrap="none" lIns="0" tIns="0" rIns="0" bIns="0" rtlCol="0" anchor="t"/>
          <a:lstStyle/>
          <a:p>
            <a:pPr marL="0" indent="0">
              <a:lnSpc>
                <a:spcPts val="2500"/>
              </a:lnSpc>
              <a:buNone/>
            </a:pPr>
            <a:r>
              <a:rPr lang="en-US" sz="2000" b="1" kern="0" spc="-61" dirty="0">
                <a:solidFill>
                  <a:srgbClr val="E5E0DF"/>
                </a:solidFill>
                <a:latin typeface="Inter Bold" pitchFamily="34" charset="0"/>
                <a:ea typeface="Inter Bold" pitchFamily="34" charset="-122"/>
                <a:cs typeface="Inter Bold" pitchFamily="34" charset="-120"/>
              </a:rPr>
              <a:t>API</a:t>
            </a:r>
            <a:endParaRPr lang="en-US" sz="2000" dirty="0"/>
          </a:p>
        </p:txBody>
      </p:sp>
      <p:sp>
        <p:nvSpPr>
          <p:cNvPr id="9" name="Text 6"/>
          <p:cNvSpPr/>
          <p:nvPr/>
        </p:nvSpPr>
        <p:spPr>
          <a:xfrm>
            <a:off x="10375940" y="2457093"/>
            <a:ext cx="3317438" cy="1652588"/>
          </a:xfrm>
          <a:prstGeom prst="rect">
            <a:avLst/>
          </a:prstGeom>
          <a:noFill/>
          <a:ln/>
        </p:spPr>
        <p:txBody>
          <a:bodyPr wrap="square" lIns="0" tIns="0" rIns="0" bIns="0" rtlCol="0" anchor="t"/>
          <a:lstStyle/>
          <a:p>
            <a:pPr marL="0" indent="0">
              <a:lnSpc>
                <a:spcPts val="2600"/>
              </a:lnSpc>
              <a:buNone/>
            </a:pPr>
            <a:r>
              <a:rPr lang="en-US" sz="2000" kern="0" spc="-33" dirty="0">
                <a:solidFill>
                  <a:srgbClr val="E5E0DF"/>
                </a:solidFill>
                <a:latin typeface="Inter" pitchFamily="34" charset="0"/>
                <a:ea typeface="Inter" pitchFamily="34" charset="-122"/>
                <a:cs typeface="Inter" pitchFamily="34" charset="-120"/>
              </a:rPr>
              <a:t>Interfaces de programmation d'applications pour l'accès à des données en temps réel, souvent utilisées pour les données transactionnelles.</a:t>
            </a:r>
            <a:endParaRPr lang="en-US" sz="2000" dirty="0"/>
          </a:p>
        </p:txBody>
      </p:sp>
      <p:sp>
        <p:nvSpPr>
          <p:cNvPr id="10" name="Shape 7"/>
          <p:cNvSpPr/>
          <p:nvPr/>
        </p:nvSpPr>
        <p:spPr>
          <a:xfrm>
            <a:off x="6209348" y="4530447"/>
            <a:ext cx="3745825" cy="2858214"/>
          </a:xfrm>
          <a:prstGeom prst="roundRect">
            <a:avLst>
              <a:gd name="adj" fmla="val 3036"/>
            </a:avLst>
          </a:prstGeom>
          <a:solidFill>
            <a:srgbClr val="110080"/>
          </a:solidFill>
          <a:ln w="7620">
            <a:solidFill>
              <a:srgbClr val="2A1999"/>
            </a:solidFill>
            <a:prstDash val="solid"/>
          </a:ln>
        </p:spPr>
        <p:txBody>
          <a:bodyPr/>
          <a:lstStyle/>
          <a:p>
            <a:endParaRPr lang="fr-FR"/>
          </a:p>
        </p:txBody>
      </p:sp>
      <p:sp>
        <p:nvSpPr>
          <p:cNvPr id="11" name="Text 8"/>
          <p:cNvSpPr/>
          <p:nvPr/>
        </p:nvSpPr>
        <p:spPr>
          <a:xfrm>
            <a:off x="6423541" y="4744641"/>
            <a:ext cx="2582108" cy="322778"/>
          </a:xfrm>
          <a:prstGeom prst="rect">
            <a:avLst/>
          </a:prstGeom>
          <a:noFill/>
          <a:ln/>
        </p:spPr>
        <p:txBody>
          <a:bodyPr wrap="none" lIns="0" tIns="0" rIns="0" bIns="0" rtlCol="0" anchor="t"/>
          <a:lstStyle/>
          <a:p>
            <a:pPr marL="0" indent="0">
              <a:lnSpc>
                <a:spcPts val="2500"/>
              </a:lnSpc>
              <a:buNone/>
            </a:pPr>
            <a:r>
              <a:rPr lang="en-US" sz="2000" b="1" kern="0" spc="-61" dirty="0">
                <a:solidFill>
                  <a:srgbClr val="E5E0DF"/>
                </a:solidFill>
                <a:latin typeface="Inter Bold" pitchFamily="34" charset="0"/>
                <a:ea typeface="Inter Bold" pitchFamily="34" charset="-122"/>
                <a:cs typeface="Inter Bold" pitchFamily="34" charset="-120"/>
              </a:rPr>
              <a:t>Fichiers</a:t>
            </a:r>
            <a:endParaRPr lang="en-US" sz="2000" dirty="0"/>
          </a:p>
        </p:txBody>
      </p:sp>
      <p:sp>
        <p:nvSpPr>
          <p:cNvPr id="12" name="Text 9"/>
          <p:cNvSpPr/>
          <p:nvPr/>
        </p:nvSpPr>
        <p:spPr>
          <a:xfrm>
            <a:off x="6423541" y="5191363"/>
            <a:ext cx="3317438" cy="1652588"/>
          </a:xfrm>
          <a:prstGeom prst="rect">
            <a:avLst/>
          </a:prstGeom>
          <a:noFill/>
          <a:ln/>
        </p:spPr>
        <p:txBody>
          <a:bodyPr wrap="square" lIns="0" tIns="0" rIns="0" bIns="0" rtlCol="0" anchor="t"/>
          <a:lstStyle/>
          <a:p>
            <a:pPr marL="0" indent="0">
              <a:lnSpc>
                <a:spcPts val="2600"/>
              </a:lnSpc>
              <a:buNone/>
            </a:pPr>
            <a:r>
              <a:rPr lang="en-US" sz="2000" kern="0" spc="-33" dirty="0">
                <a:solidFill>
                  <a:srgbClr val="E5E0DF"/>
                </a:solidFill>
                <a:latin typeface="Inter" pitchFamily="34" charset="0"/>
                <a:ea typeface="Inter" pitchFamily="34" charset="-122"/>
                <a:cs typeface="Inter" pitchFamily="34" charset="-120"/>
              </a:rPr>
              <a:t>CSV, JSON, XML, fichiers plats pour stocker des données semi-structurées ou non structurées, souvent utilisés pour les logs ou les fichiers de configuration.</a:t>
            </a:r>
            <a:endParaRPr lang="en-US" sz="2000" dirty="0"/>
          </a:p>
        </p:txBody>
      </p:sp>
      <p:sp>
        <p:nvSpPr>
          <p:cNvPr id="13" name="Shape 10"/>
          <p:cNvSpPr/>
          <p:nvPr/>
        </p:nvSpPr>
        <p:spPr>
          <a:xfrm>
            <a:off x="10161746" y="4530447"/>
            <a:ext cx="3745825" cy="2858214"/>
          </a:xfrm>
          <a:prstGeom prst="roundRect">
            <a:avLst>
              <a:gd name="adj" fmla="val 3036"/>
            </a:avLst>
          </a:prstGeom>
          <a:solidFill>
            <a:srgbClr val="110080"/>
          </a:solidFill>
          <a:ln w="7620">
            <a:solidFill>
              <a:srgbClr val="2A1999"/>
            </a:solidFill>
            <a:prstDash val="solid"/>
          </a:ln>
        </p:spPr>
        <p:txBody>
          <a:bodyPr/>
          <a:lstStyle/>
          <a:p>
            <a:endParaRPr lang="fr-FR"/>
          </a:p>
        </p:txBody>
      </p:sp>
      <p:sp>
        <p:nvSpPr>
          <p:cNvPr id="14" name="Text 11"/>
          <p:cNvSpPr/>
          <p:nvPr/>
        </p:nvSpPr>
        <p:spPr>
          <a:xfrm>
            <a:off x="10375940" y="4744641"/>
            <a:ext cx="2582108" cy="322778"/>
          </a:xfrm>
          <a:prstGeom prst="rect">
            <a:avLst/>
          </a:prstGeom>
          <a:noFill/>
          <a:ln/>
        </p:spPr>
        <p:txBody>
          <a:bodyPr wrap="none" lIns="0" tIns="0" rIns="0" bIns="0" rtlCol="0" anchor="t"/>
          <a:lstStyle/>
          <a:p>
            <a:pPr marL="0" indent="0">
              <a:lnSpc>
                <a:spcPts val="2500"/>
              </a:lnSpc>
              <a:buNone/>
            </a:pPr>
            <a:r>
              <a:rPr lang="en-US" sz="2000" b="1" kern="0" spc="-61" dirty="0">
                <a:solidFill>
                  <a:srgbClr val="E5E0DF"/>
                </a:solidFill>
                <a:latin typeface="Inter Bold" pitchFamily="34" charset="0"/>
                <a:ea typeface="Inter Bold" pitchFamily="34" charset="-122"/>
                <a:cs typeface="Inter Bold" pitchFamily="34" charset="-120"/>
              </a:rPr>
              <a:t>Capteurs</a:t>
            </a:r>
            <a:endParaRPr lang="en-US" sz="2000" dirty="0"/>
          </a:p>
        </p:txBody>
      </p:sp>
      <p:sp>
        <p:nvSpPr>
          <p:cNvPr id="15" name="Text 12"/>
          <p:cNvSpPr/>
          <p:nvPr/>
        </p:nvSpPr>
        <p:spPr>
          <a:xfrm>
            <a:off x="10375940" y="5191363"/>
            <a:ext cx="3317438" cy="1983105"/>
          </a:xfrm>
          <a:prstGeom prst="rect">
            <a:avLst/>
          </a:prstGeom>
          <a:noFill/>
          <a:ln/>
        </p:spPr>
        <p:txBody>
          <a:bodyPr wrap="square" lIns="0" tIns="0" rIns="0" bIns="0" rtlCol="0" anchor="t"/>
          <a:lstStyle/>
          <a:p>
            <a:pPr marL="0" indent="0">
              <a:lnSpc>
                <a:spcPts val="2600"/>
              </a:lnSpc>
              <a:buNone/>
            </a:pPr>
            <a:r>
              <a:rPr lang="en-US" sz="2000" kern="0" spc="-33" dirty="0">
                <a:solidFill>
                  <a:srgbClr val="E5E0DF"/>
                </a:solidFill>
                <a:latin typeface="Inter" pitchFamily="34" charset="0"/>
                <a:ea typeface="Inter" pitchFamily="34" charset="-122"/>
                <a:cs typeface="Inter" pitchFamily="34" charset="-120"/>
              </a:rPr>
              <a:t>Capteurs IoT, caméras, dispositifs de suivi, permettent de collecter des données en temps réel pour des applications telles que l'analyse des données industrielles.</a:t>
            </a:r>
            <a:endParaRPr lang="en-US" sz="2000" dirty="0"/>
          </a:p>
        </p:txBody>
      </p:sp>
      <p:pic>
        <p:nvPicPr>
          <p:cNvPr id="17" name="Image 16">
            <a:extLst>
              <a:ext uri="{FF2B5EF4-FFF2-40B4-BE49-F238E27FC236}">
                <a16:creationId xmlns:a16="http://schemas.microsoft.com/office/drawing/2014/main" id="{B3A0E4DB-1304-E70B-9E62-11FB9862C589}"/>
              </a:ext>
            </a:extLst>
          </p:cNvPr>
          <p:cNvPicPr>
            <a:picLocks noGrp="1" noRot="1" noChangeAspect="1" noMove="1" noResize="1" noEditPoints="1" noAdjustHandles="1" noChangeArrowheads="1" noChangeShapeType="1" noCrop="1"/>
          </p:cNvPicPr>
          <p:nvPr/>
        </p:nvPicPr>
        <p:blipFill>
          <a:blip r:embed="rId4"/>
          <a:stretch>
            <a:fillRect/>
          </a:stretch>
        </p:blipFill>
        <p:spPr>
          <a:xfrm>
            <a:off x="12754099" y="7602855"/>
            <a:ext cx="1876301" cy="626745"/>
          </a:xfrm>
          <a:prstGeom prst="rect">
            <a:avLst/>
          </a:prstGeom>
        </p:spPr>
      </p:pic>
      <p:sp>
        <p:nvSpPr>
          <p:cNvPr id="18" name="ZoneTexte 17">
            <a:extLst>
              <a:ext uri="{FF2B5EF4-FFF2-40B4-BE49-F238E27FC236}">
                <a16:creationId xmlns:a16="http://schemas.microsoft.com/office/drawing/2014/main" id="{04613195-7A76-DD77-48FD-3C67C255476C}"/>
              </a:ext>
            </a:extLst>
          </p:cNvPr>
          <p:cNvSpPr txBox="1"/>
          <p:nvPr/>
        </p:nvSpPr>
        <p:spPr>
          <a:xfrm>
            <a:off x="13411200" y="7810500"/>
            <a:ext cx="723900" cy="369332"/>
          </a:xfrm>
          <a:prstGeom prst="rect">
            <a:avLst/>
          </a:prstGeom>
          <a:noFill/>
        </p:spPr>
        <p:txBody>
          <a:bodyPr wrap="square" rtlCol="0">
            <a:spAutoFit/>
          </a:bodyPr>
          <a:lstStyle/>
          <a:p>
            <a:r>
              <a:rPr lang="fr-FR" dirty="0">
                <a:solidFill>
                  <a:schemeClr val="bg1"/>
                </a:solidFill>
              </a:rPr>
              <a:t>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821430"/>
            <a:ext cx="12269629" cy="708779"/>
          </a:xfrm>
          <a:prstGeom prst="rect">
            <a:avLst/>
          </a:prstGeom>
          <a:noFill/>
          <a:ln/>
        </p:spPr>
        <p:txBody>
          <a:bodyPr wrap="none" lIns="0" tIns="0" rIns="0" bIns="0" rtlCol="0" anchor="t"/>
          <a:lstStyle/>
          <a:p>
            <a:pPr marL="0" indent="0">
              <a:lnSpc>
                <a:spcPts val="5550"/>
              </a:lnSpc>
              <a:buNone/>
            </a:pPr>
            <a:r>
              <a:rPr lang="en-US" sz="4450" b="1" kern="0" spc="-134" dirty="0">
                <a:solidFill>
                  <a:srgbClr val="FFFFFF"/>
                </a:solidFill>
                <a:latin typeface="Inter Bold" pitchFamily="34" charset="0"/>
                <a:ea typeface="Inter Bold" pitchFamily="34" charset="-122"/>
                <a:cs typeface="Inter Bold" pitchFamily="34" charset="-120"/>
              </a:rPr>
              <a:t>Extraction, transformation et chargement (ETL)</a:t>
            </a:r>
            <a:endParaRPr lang="en-US" sz="4450" dirty="0"/>
          </a:p>
        </p:txBody>
      </p:sp>
      <p:pic>
        <p:nvPicPr>
          <p:cNvPr id="4" name="Image 1" descr="preencoded.png"/>
          <p:cNvPicPr>
            <a:picLocks noChangeAspect="1"/>
          </p:cNvPicPr>
          <p:nvPr/>
        </p:nvPicPr>
        <p:blipFill>
          <a:blip r:embed="rId4"/>
          <a:stretch>
            <a:fillRect/>
          </a:stretch>
        </p:blipFill>
        <p:spPr>
          <a:xfrm>
            <a:off x="793790" y="4870371"/>
            <a:ext cx="566976" cy="566976"/>
          </a:xfrm>
          <a:prstGeom prst="rect">
            <a:avLst/>
          </a:prstGeom>
        </p:spPr>
      </p:pic>
      <p:sp>
        <p:nvSpPr>
          <p:cNvPr id="5" name="Text 1"/>
          <p:cNvSpPr/>
          <p:nvPr/>
        </p:nvSpPr>
        <p:spPr>
          <a:xfrm>
            <a:off x="793790" y="5664160"/>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Extraction</a:t>
            </a:r>
            <a:endParaRPr lang="en-US" sz="2200" dirty="0"/>
          </a:p>
        </p:txBody>
      </p:sp>
      <p:sp>
        <p:nvSpPr>
          <p:cNvPr id="6" name="Text 2"/>
          <p:cNvSpPr/>
          <p:nvPr/>
        </p:nvSpPr>
        <p:spPr>
          <a:xfrm>
            <a:off x="793790" y="6154579"/>
            <a:ext cx="4120753" cy="725805"/>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Processus qui récupère les données brutes de différentes sources.</a:t>
            </a:r>
            <a:endParaRPr lang="en-US" sz="1750" dirty="0"/>
          </a:p>
        </p:txBody>
      </p:sp>
      <p:pic>
        <p:nvPicPr>
          <p:cNvPr id="7" name="Image 2" descr="preencoded.png"/>
          <p:cNvPicPr>
            <a:picLocks noChangeAspect="1"/>
          </p:cNvPicPr>
          <p:nvPr/>
        </p:nvPicPr>
        <p:blipFill>
          <a:blip r:embed="rId5"/>
          <a:stretch>
            <a:fillRect/>
          </a:stretch>
        </p:blipFill>
        <p:spPr>
          <a:xfrm>
            <a:off x="5254704" y="4870371"/>
            <a:ext cx="566976" cy="566976"/>
          </a:xfrm>
          <a:prstGeom prst="rect">
            <a:avLst/>
          </a:prstGeom>
        </p:spPr>
      </p:pic>
      <p:sp>
        <p:nvSpPr>
          <p:cNvPr id="8" name="Text 3"/>
          <p:cNvSpPr/>
          <p:nvPr/>
        </p:nvSpPr>
        <p:spPr>
          <a:xfrm>
            <a:off x="5254704" y="5664160"/>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Transformation</a:t>
            </a:r>
            <a:endParaRPr lang="en-US" sz="2200" dirty="0"/>
          </a:p>
        </p:txBody>
      </p:sp>
      <p:sp>
        <p:nvSpPr>
          <p:cNvPr id="9" name="Text 4"/>
          <p:cNvSpPr/>
          <p:nvPr/>
        </p:nvSpPr>
        <p:spPr>
          <a:xfrm>
            <a:off x="5254704" y="6154579"/>
            <a:ext cx="4120872"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Processus qui nettoie, transforme et enrichit les données pour répondre aux exigences de l'analyse.</a:t>
            </a:r>
            <a:endParaRPr lang="en-US" sz="1750" dirty="0"/>
          </a:p>
        </p:txBody>
      </p:sp>
      <p:pic>
        <p:nvPicPr>
          <p:cNvPr id="10" name="Image 3" descr="preencoded.png"/>
          <p:cNvPicPr>
            <a:picLocks noChangeAspect="1"/>
          </p:cNvPicPr>
          <p:nvPr/>
        </p:nvPicPr>
        <p:blipFill>
          <a:blip r:embed="rId6"/>
          <a:stretch>
            <a:fillRect/>
          </a:stretch>
        </p:blipFill>
        <p:spPr>
          <a:xfrm>
            <a:off x="9715738" y="4870371"/>
            <a:ext cx="566976" cy="566976"/>
          </a:xfrm>
          <a:prstGeom prst="rect">
            <a:avLst/>
          </a:prstGeom>
        </p:spPr>
      </p:pic>
      <p:sp>
        <p:nvSpPr>
          <p:cNvPr id="11" name="Text 5"/>
          <p:cNvSpPr/>
          <p:nvPr/>
        </p:nvSpPr>
        <p:spPr>
          <a:xfrm>
            <a:off x="9715738" y="5664160"/>
            <a:ext cx="2835235" cy="354330"/>
          </a:xfrm>
          <a:prstGeom prst="rect">
            <a:avLst/>
          </a:prstGeom>
          <a:noFill/>
          <a:ln/>
        </p:spPr>
        <p:txBody>
          <a:bodyPr wrap="none" lIns="0" tIns="0" rIns="0" bIns="0" rtlCol="0" anchor="t"/>
          <a:lstStyle/>
          <a:p>
            <a:pPr marL="0" indent="0" algn="l">
              <a:lnSpc>
                <a:spcPts val="2750"/>
              </a:lnSpc>
              <a:buNone/>
            </a:pPr>
            <a:r>
              <a:rPr lang="en-US" sz="2200" b="1" kern="0" spc="-67" dirty="0">
                <a:solidFill>
                  <a:srgbClr val="E5E0DF"/>
                </a:solidFill>
                <a:latin typeface="Inter Bold" pitchFamily="34" charset="0"/>
                <a:ea typeface="Inter Bold" pitchFamily="34" charset="-122"/>
                <a:cs typeface="Inter Bold" pitchFamily="34" charset="-120"/>
              </a:rPr>
              <a:t>Chargement</a:t>
            </a:r>
            <a:endParaRPr lang="en-US" sz="2200" dirty="0"/>
          </a:p>
        </p:txBody>
      </p:sp>
      <p:sp>
        <p:nvSpPr>
          <p:cNvPr id="12" name="Text 6"/>
          <p:cNvSpPr/>
          <p:nvPr/>
        </p:nvSpPr>
        <p:spPr>
          <a:xfrm>
            <a:off x="9715738" y="6154579"/>
            <a:ext cx="4120753" cy="1088708"/>
          </a:xfrm>
          <a:prstGeom prst="rect">
            <a:avLst/>
          </a:prstGeom>
          <a:noFill/>
          <a:ln/>
        </p:spPr>
        <p:txBody>
          <a:bodyPr wrap="square" lIns="0" tIns="0" rIns="0" bIns="0" rtlCol="0" anchor="t"/>
          <a:lstStyle/>
          <a:p>
            <a:pPr marL="0" indent="0" algn="l">
              <a:lnSpc>
                <a:spcPts val="2850"/>
              </a:lnSpc>
              <a:buNone/>
            </a:pPr>
            <a:r>
              <a:rPr lang="en-US" sz="1750" kern="0" spc="-36" dirty="0">
                <a:solidFill>
                  <a:srgbClr val="E5E0DF"/>
                </a:solidFill>
                <a:latin typeface="Inter" pitchFamily="34" charset="0"/>
                <a:ea typeface="Inter" pitchFamily="34" charset="-122"/>
                <a:cs typeface="Inter" pitchFamily="34" charset="-120"/>
              </a:rPr>
              <a:t>Processus qui charge les données transformées dans un entrepôt de données ou une destination finale.</a:t>
            </a:r>
            <a:endParaRPr lang="en-US" sz="1750" dirty="0"/>
          </a:p>
        </p:txBody>
      </p:sp>
      <p:pic>
        <p:nvPicPr>
          <p:cNvPr id="14" name="Image 13">
            <a:extLst>
              <a:ext uri="{FF2B5EF4-FFF2-40B4-BE49-F238E27FC236}">
                <a16:creationId xmlns:a16="http://schemas.microsoft.com/office/drawing/2014/main" id="{A3D127AA-E5FD-C88C-67BA-CEBBD89F3108}"/>
              </a:ext>
            </a:extLst>
          </p:cNvPr>
          <p:cNvPicPr>
            <a:picLocks noGrp="1" noRot="1" noChangeAspect="1" noMove="1" noResize="1" noEditPoints="1" noAdjustHandles="1" noChangeArrowheads="1" noChangeShapeType="1" noCrop="1"/>
          </p:cNvPicPr>
          <p:nvPr/>
        </p:nvPicPr>
        <p:blipFill>
          <a:blip r:embed="rId7"/>
          <a:stretch>
            <a:fillRect/>
          </a:stretch>
        </p:blipFill>
        <p:spPr>
          <a:xfrm>
            <a:off x="12710975" y="7643454"/>
            <a:ext cx="1919425" cy="586146"/>
          </a:xfrm>
          <a:prstGeom prst="rect">
            <a:avLst/>
          </a:prstGeom>
        </p:spPr>
      </p:pic>
      <p:sp>
        <p:nvSpPr>
          <p:cNvPr id="15" name="ZoneTexte 14">
            <a:extLst>
              <a:ext uri="{FF2B5EF4-FFF2-40B4-BE49-F238E27FC236}">
                <a16:creationId xmlns:a16="http://schemas.microsoft.com/office/drawing/2014/main" id="{0818EB4D-408D-A9EE-096C-B9797CE2CE6B}"/>
              </a:ext>
            </a:extLst>
          </p:cNvPr>
          <p:cNvSpPr txBox="1"/>
          <p:nvPr/>
        </p:nvSpPr>
        <p:spPr>
          <a:xfrm>
            <a:off x="13500100" y="7797800"/>
            <a:ext cx="685800" cy="369332"/>
          </a:xfrm>
          <a:prstGeom prst="rect">
            <a:avLst/>
          </a:prstGeom>
          <a:noFill/>
        </p:spPr>
        <p:txBody>
          <a:bodyPr wrap="square" rtlCol="0">
            <a:spAutoFit/>
          </a:bodyPr>
          <a:lstStyle/>
          <a:p>
            <a:r>
              <a:rPr lang="fr-FR" dirty="0">
                <a:solidFill>
                  <a:schemeClr val="bg1"/>
                </a:solidFill>
              </a:rPr>
              <a:t>4</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36508" y="500420"/>
            <a:ext cx="7870984" cy="1136571"/>
          </a:xfrm>
          <a:prstGeom prst="rect">
            <a:avLst/>
          </a:prstGeom>
          <a:noFill/>
          <a:ln/>
        </p:spPr>
        <p:txBody>
          <a:bodyPr wrap="square" lIns="0" tIns="0" rIns="0" bIns="0" rtlCol="0" anchor="t"/>
          <a:lstStyle/>
          <a:p>
            <a:pPr marL="0" indent="0">
              <a:lnSpc>
                <a:spcPts val="4450"/>
              </a:lnSpc>
              <a:buNone/>
            </a:pPr>
            <a:r>
              <a:rPr lang="en-US" sz="3550" b="1" kern="0" spc="-107" dirty="0">
                <a:solidFill>
                  <a:srgbClr val="FFFFFF"/>
                </a:solidFill>
                <a:latin typeface="Inter Bold" pitchFamily="34" charset="0"/>
                <a:ea typeface="Inter Bold" pitchFamily="34" charset="-122"/>
                <a:cs typeface="Inter Bold" pitchFamily="34" charset="-120"/>
              </a:rPr>
              <a:t>Orchestration et automatisation des tâches</a:t>
            </a:r>
            <a:endParaRPr lang="en-US" sz="3550" dirty="0"/>
          </a:p>
        </p:txBody>
      </p:sp>
      <p:pic>
        <p:nvPicPr>
          <p:cNvPr id="4" name="Image 1" descr="preencoded.png"/>
          <p:cNvPicPr>
            <a:picLocks noChangeAspect="1"/>
          </p:cNvPicPr>
          <p:nvPr/>
        </p:nvPicPr>
        <p:blipFill>
          <a:blip r:embed="rId4"/>
          <a:stretch>
            <a:fillRect/>
          </a:stretch>
        </p:blipFill>
        <p:spPr>
          <a:xfrm>
            <a:off x="636508" y="1909763"/>
            <a:ext cx="909280" cy="1454825"/>
          </a:xfrm>
          <a:prstGeom prst="rect">
            <a:avLst/>
          </a:prstGeom>
        </p:spPr>
      </p:pic>
      <p:sp>
        <p:nvSpPr>
          <p:cNvPr id="5" name="Text 1"/>
          <p:cNvSpPr/>
          <p:nvPr/>
        </p:nvSpPr>
        <p:spPr>
          <a:xfrm>
            <a:off x="1818561" y="2091571"/>
            <a:ext cx="6688931" cy="290870"/>
          </a:xfrm>
          <a:prstGeom prst="rect">
            <a:avLst/>
          </a:prstGeom>
          <a:noFill/>
          <a:ln/>
        </p:spPr>
        <p:txBody>
          <a:bodyPr wrap="none" lIns="0" tIns="0" rIns="0" bIns="0" rtlCol="0" anchor="t"/>
          <a:lstStyle/>
          <a:p>
            <a:pPr marL="0" indent="0" algn="l">
              <a:lnSpc>
                <a:spcPts val="2250"/>
              </a:lnSpc>
              <a:buNone/>
            </a:pPr>
            <a:r>
              <a:rPr lang="en-US" sz="2400" kern="0" spc="-29" dirty="0">
                <a:solidFill>
                  <a:srgbClr val="E5E0DF"/>
                </a:solidFill>
                <a:latin typeface="Inter" pitchFamily="34" charset="0"/>
                <a:ea typeface="Inter" pitchFamily="34" charset="-122"/>
                <a:cs typeface="Inter" pitchFamily="34" charset="-120"/>
              </a:rPr>
              <a:t>Définir les dépendances entre les tâches et l'ordre d'exécution</a:t>
            </a:r>
            <a:r>
              <a:rPr lang="en-US" sz="1400" kern="0" spc="-29" dirty="0">
                <a:solidFill>
                  <a:srgbClr val="E5E0DF"/>
                </a:solidFill>
                <a:latin typeface="Inter" pitchFamily="34" charset="0"/>
                <a:ea typeface="Inter" pitchFamily="34" charset="-122"/>
                <a:cs typeface="Inter" pitchFamily="34" charset="-120"/>
              </a:rPr>
              <a:t>.</a:t>
            </a:r>
            <a:endParaRPr lang="en-US" sz="1400" dirty="0"/>
          </a:p>
        </p:txBody>
      </p:sp>
      <p:pic>
        <p:nvPicPr>
          <p:cNvPr id="6" name="Image 2" descr="preencoded.png"/>
          <p:cNvPicPr>
            <a:picLocks noChangeAspect="1"/>
          </p:cNvPicPr>
          <p:nvPr/>
        </p:nvPicPr>
        <p:blipFill>
          <a:blip r:embed="rId5"/>
          <a:stretch>
            <a:fillRect/>
          </a:stretch>
        </p:blipFill>
        <p:spPr>
          <a:xfrm>
            <a:off x="636508" y="3364587"/>
            <a:ext cx="909280" cy="1454825"/>
          </a:xfrm>
          <a:prstGeom prst="rect">
            <a:avLst/>
          </a:prstGeom>
        </p:spPr>
      </p:pic>
      <p:sp>
        <p:nvSpPr>
          <p:cNvPr id="7" name="Text 2"/>
          <p:cNvSpPr/>
          <p:nvPr/>
        </p:nvSpPr>
        <p:spPr>
          <a:xfrm>
            <a:off x="1818561" y="3546396"/>
            <a:ext cx="6688931" cy="581739"/>
          </a:xfrm>
          <a:prstGeom prst="rect">
            <a:avLst/>
          </a:prstGeom>
          <a:noFill/>
          <a:ln/>
        </p:spPr>
        <p:txBody>
          <a:bodyPr wrap="square" lIns="0" tIns="0" rIns="0" bIns="0" rtlCol="0" anchor="t"/>
          <a:lstStyle/>
          <a:p>
            <a:pPr marL="0" indent="0" algn="l">
              <a:lnSpc>
                <a:spcPts val="2250"/>
              </a:lnSpc>
              <a:buNone/>
            </a:pPr>
            <a:r>
              <a:rPr lang="en-US" sz="2400" kern="0" spc="-29" dirty="0">
                <a:solidFill>
                  <a:srgbClr val="E5E0DF"/>
                </a:solidFill>
                <a:latin typeface="Inter" pitchFamily="34" charset="0"/>
                <a:ea typeface="Inter" pitchFamily="34" charset="-122"/>
                <a:cs typeface="Inter" pitchFamily="34" charset="-120"/>
              </a:rPr>
              <a:t>Automatiser le déclenchement des tâches à des moments précis ou en fonction d'événements spécifiques.</a:t>
            </a:r>
            <a:endParaRPr lang="en-US" sz="2400" dirty="0"/>
          </a:p>
        </p:txBody>
      </p:sp>
      <p:pic>
        <p:nvPicPr>
          <p:cNvPr id="8" name="Image 3" descr="preencoded.png"/>
          <p:cNvPicPr>
            <a:picLocks noChangeAspect="1"/>
          </p:cNvPicPr>
          <p:nvPr/>
        </p:nvPicPr>
        <p:blipFill>
          <a:blip r:embed="rId6"/>
          <a:stretch>
            <a:fillRect/>
          </a:stretch>
        </p:blipFill>
        <p:spPr>
          <a:xfrm>
            <a:off x="636508" y="4819412"/>
            <a:ext cx="909280" cy="1454825"/>
          </a:xfrm>
          <a:prstGeom prst="rect">
            <a:avLst/>
          </a:prstGeom>
        </p:spPr>
      </p:pic>
      <p:sp>
        <p:nvSpPr>
          <p:cNvPr id="9" name="Text 3"/>
          <p:cNvSpPr/>
          <p:nvPr/>
        </p:nvSpPr>
        <p:spPr>
          <a:xfrm>
            <a:off x="1640761" y="4998640"/>
            <a:ext cx="6688931" cy="290870"/>
          </a:xfrm>
          <a:prstGeom prst="rect">
            <a:avLst/>
          </a:prstGeom>
          <a:noFill/>
          <a:ln/>
        </p:spPr>
        <p:txBody>
          <a:bodyPr wrap="none" lIns="0" tIns="0" rIns="0" bIns="0" rtlCol="0" anchor="t"/>
          <a:lstStyle/>
          <a:p>
            <a:pPr marL="0" indent="0" algn="l">
              <a:lnSpc>
                <a:spcPts val="2250"/>
              </a:lnSpc>
              <a:buNone/>
            </a:pPr>
            <a:r>
              <a:rPr lang="en-US" sz="2400" kern="0" spc="-29" dirty="0">
                <a:solidFill>
                  <a:srgbClr val="E5E0DF"/>
                </a:solidFill>
                <a:latin typeface="Inter" pitchFamily="34" charset="0"/>
                <a:ea typeface="Inter" pitchFamily="34" charset="-122"/>
                <a:cs typeface="Inter" pitchFamily="34" charset="-120"/>
              </a:rPr>
              <a:t>Gérer les erreurs et les exceptions lors de l'exécution des tâches.</a:t>
            </a:r>
            <a:endParaRPr lang="en-US" sz="2400" dirty="0"/>
          </a:p>
        </p:txBody>
      </p:sp>
      <p:pic>
        <p:nvPicPr>
          <p:cNvPr id="10" name="Image 4" descr="preencoded.png"/>
          <p:cNvPicPr>
            <a:picLocks noChangeAspect="1"/>
          </p:cNvPicPr>
          <p:nvPr/>
        </p:nvPicPr>
        <p:blipFill>
          <a:blip r:embed="rId7"/>
          <a:stretch>
            <a:fillRect/>
          </a:stretch>
        </p:blipFill>
        <p:spPr>
          <a:xfrm>
            <a:off x="636508" y="6274237"/>
            <a:ext cx="909280" cy="1454825"/>
          </a:xfrm>
          <a:prstGeom prst="rect">
            <a:avLst/>
          </a:prstGeom>
        </p:spPr>
      </p:pic>
      <p:sp>
        <p:nvSpPr>
          <p:cNvPr id="11" name="Text 4"/>
          <p:cNvSpPr/>
          <p:nvPr/>
        </p:nvSpPr>
        <p:spPr>
          <a:xfrm>
            <a:off x="1818560" y="6453464"/>
            <a:ext cx="6688931" cy="290870"/>
          </a:xfrm>
          <a:prstGeom prst="rect">
            <a:avLst/>
          </a:prstGeom>
          <a:noFill/>
          <a:ln/>
        </p:spPr>
        <p:txBody>
          <a:bodyPr wrap="none" lIns="0" tIns="0" rIns="0" bIns="0" rtlCol="0" anchor="t"/>
          <a:lstStyle/>
          <a:p>
            <a:pPr marL="0" indent="0" algn="l">
              <a:lnSpc>
                <a:spcPts val="2250"/>
              </a:lnSpc>
              <a:buNone/>
            </a:pPr>
            <a:r>
              <a:rPr lang="en-US" sz="2400" kern="0" spc="-29" dirty="0">
                <a:solidFill>
                  <a:srgbClr val="E5E0DF"/>
                </a:solidFill>
                <a:latin typeface="Inter" pitchFamily="34" charset="0"/>
                <a:ea typeface="Inter" pitchFamily="34" charset="-122"/>
                <a:cs typeface="Inter" pitchFamily="34" charset="-120"/>
              </a:rPr>
              <a:t>Surveiller les performances et les logs des tâches pour identifier</a:t>
            </a:r>
          </a:p>
          <a:p>
            <a:pPr marL="0" indent="0" algn="l">
              <a:lnSpc>
                <a:spcPts val="2250"/>
              </a:lnSpc>
              <a:buNone/>
            </a:pPr>
            <a:r>
              <a:rPr lang="en-US" sz="2400" kern="0" spc="-29" dirty="0">
                <a:solidFill>
                  <a:srgbClr val="E5E0DF"/>
                </a:solidFill>
                <a:latin typeface="Inter" pitchFamily="34" charset="0"/>
                <a:ea typeface="Inter" pitchFamily="34" charset="-122"/>
                <a:cs typeface="Inter" pitchFamily="34" charset="-120"/>
              </a:rPr>
              <a:t>les </a:t>
            </a:r>
            <a:r>
              <a:rPr lang="en-US" sz="2400" kern="0" spc="-29" dirty="0" err="1">
                <a:solidFill>
                  <a:srgbClr val="E5E0DF"/>
                </a:solidFill>
                <a:latin typeface="Inter" pitchFamily="34" charset="0"/>
                <a:ea typeface="Inter" pitchFamily="34" charset="-122"/>
                <a:cs typeface="Inter" pitchFamily="34" charset="-120"/>
              </a:rPr>
              <a:t>problèmes</a:t>
            </a:r>
            <a:r>
              <a:rPr lang="en-US" sz="2400" kern="0" spc="-29" dirty="0">
                <a:solidFill>
                  <a:srgbClr val="E5E0DF"/>
                </a:solidFill>
                <a:latin typeface="Inter" pitchFamily="34" charset="0"/>
                <a:ea typeface="Inter" pitchFamily="34" charset="-122"/>
                <a:cs typeface="Inter" pitchFamily="34" charset="-120"/>
              </a:rPr>
              <a:t>.</a:t>
            </a:r>
            <a:endParaRPr lang="en-US" sz="2400" dirty="0"/>
          </a:p>
        </p:txBody>
      </p:sp>
      <p:sp>
        <p:nvSpPr>
          <p:cNvPr id="12" name="ZoneTexte 11">
            <a:extLst>
              <a:ext uri="{FF2B5EF4-FFF2-40B4-BE49-F238E27FC236}">
                <a16:creationId xmlns:a16="http://schemas.microsoft.com/office/drawing/2014/main" id="{2BBF5D41-E864-7338-8DDA-45549B021CF6}"/>
              </a:ext>
            </a:extLst>
          </p:cNvPr>
          <p:cNvSpPr txBox="1"/>
          <p:nvPr/>
        </p:nvSpPr>
        <p:spPr>
          <a:xfrm>
            <a:off x="13512800" y="7729062"/>
            <a:ext cx="787400" cy="369332"/>
          </a:xfrm>
          <a:prstGeom prst="rect">
            <a:avLst/>
          </a:prstGeom>
          <a:noFill/>
        </p:spPr>
        <p:txBody>
          <a:bodyPr wrap="square" rtlCol="0">
            <a:spAutoFit/>
          </a:bodyPr>
          <a:lstStyle/>
          <a:p>
            <a:r>
              <a:rPr lang="fr-FR" dirty="0">
                <a:solidFill>
                  <a:schemeClr val="bg1"/>
                </a:solidFill>
              </a:rPr>
              <a:t>5</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05683" y="554593"/>
            <a:ext cx="8042672" cy="630079"/>
          </a:xfrm>
          <a:prstGeom prst="rect">
            <a:avLst/>
          </a:prstGeom>
          <a:noFill/>
          <a:ln/>
        </p:spPr>
        <p:txBody>
          <a:bodyPr wrap="none" lIns="0" tIns="0" rIns="0" bIns="0" rtlCol="0" anchor="t"/>
          <a:lstStyle/>
          <a:p>
            <a:pPr marL="0" indent="0">
              <a:lnSpc>
                <a:spcPts val="4950"/>
              </a:lnSpc>
              <a:buNone/>
            </a:pPr>
            <a:r>
              <a:rPr lang="en-US" sz="3950" b="1" kern="0" spc="-119" dirty="0">
                <a:solidFill>
                  <a:srgbClr val="FFFFFF"/>
                </a:solidFill>
                <a:latin typeface="Inter Bold" pitchFamily="34" charset="0"/>
                <a:ea typeface="Inter Bold" pitchFamily="34" charset="-122"/>
                <a:cs typeface="Inter Bold" pitchFamily="34" charset="-120"/>
              </a:rPr>
              <a:t>Surveillance et gestion des erreurs</a:t>
            </a:r>
            <a:endParaRPr lang="en-US" sz="3950" dirty="0"/>
          </a:p>
        </p:txBody>
      </p:sp>
      <p:pic>
        <p:nvPicPr>
          <p:cNvPr id="3" name="Image 0" descr="preencoded.png"/>
          <p:cNvPicPr>
            <a:picLocks noChangeAspect="1"/>
          </p:cNvPicPr>
          <p:nvPr/>
        </p:nvPicPr>
        <p:blipFill>
          <a:blip r:embed="rId3"/>
          <a:stretch>
            <a:fillRect/>
          </a:stretch>
        </p:blipFill>
        <p:spPr>
          <a:xfrm>
            <a:off x="3192423" y="1587818"/>
            <a:ext cx="1635800" cy="1483995"/>
          </a:xfrm>
          <a:prstGeom prst="rect">
            <a:avLst/>
          </a:prstGeom>
        </p:spPr>
      </p:pic>
      <p:sp>
        <p:nvSpPr>
          <p:cNvPr id="4" name="Text 1"/>
          <p:cNvSpPr/>
          <p:nvPr/>
        </p:nvSpPr>
        <p:spPr>
          <a:xfrm>
            <a:off x="3959781" y="2320409"/>
            <a:ext cx="101084" cy="403265"/>
          </a:xfrm>
          <a:prstGeom prst="rect">
            <a:avLst/>
          </a:prstGeom>
          <a:noFill/>
          <a:ln/>
        </p:spPr>
        <p:txBody>
          <a:bodyPr wrap="none" lIns="0" tIns="0" rIns="0" bIns="0" rtlCol="0" anchor="t"/>
          <a:lstStyle/>
          <a:p>
            <a:pPr marL="0" indent="0" algn="ctr">
              <a:lnSpc>
                <a:spcPts val="3150"/>
              </a:lnSpc>
              <a:buNone/>
            </a:pPr>
            <a:r>
              <a:rPr lang="en-US" sz="1950" b="1" kern="0" spc="-60" dirty="0">
                <a:solidFill>
                  <a:srgbClr val="E5E0DF"/>
                </a:solidFill>
                <a:latin typeface="Inter Bold" pitchFamily="34" charset="0"/>
                <a:ea typeface="Inter Bold" pitchFamily="34" charset="-122"/>
                <a:cs typeface="Inter Bold" pitchFamily="34" charset="-120"/>
              </a:rPr>
              <a:t>1</a:t>
            </a:r>
            <a:endParaRPr lang="en-US" sz="1950" dirty="0"/>
          </a:p>
        </p:txBody>
      </p:sp>
      <p:sp>
        <p:nvSpPr>
          <p:cNvPr id="5" name="Text 2"/>
          <p:cNvSpPr/>
          <p:nvPr/>
        </p:nvSpPr>
        <p:spPr>
          <a:xfrm>
            <a:off x="5029795" y="1789390"/>
            <a:ext cx="2520196" cy="315039"/>
          </a:xfrm>
          <a:prstGeom prst="rect">
            <a:avLst/>
          </a:prstGeom>
          <a:noFill/>
          <a:ln/>
        </p:spPr>
        <p:txBody>
          <a:bodyPr wrap="none" lIns="0" tIns="0" rIns="0" bIns="0" rtlCol="0" anchor="t"/>
          <a:lstStyle/>
          <a:p>
            <a:pPr marL="0" indent="0" algn="l">
              <a:lnSpc>
                <a:spcPts val="2450"/>
              </a:lnSpc>
              <a:buNone/>
            </a:pPr>
            <a:r>
              <a:rPr lang="en-US" sz="1950" b="1" kern="0" spc="-60" dirty="0">
                <a:solidFill>
                  <a:srgbClr val="E5E0DF"/>
                </a:solidFill>
                <a:latin typeface="Inter Bold" pitchFamily="34" charset="0"/>
                <a:ea typeface="Inter Bold" pitchFamily="34" charset="-122"/>
                <a:cs typeface="Inter Bold" pitchFamily="34" charset="-120"/>
              </a:rPr>
              <a:t>Surveillance</a:t>
            </a:r>
            <a:endParaRPr lang="en-US" sz="1950" dirty="0"/>
          </a:p>
        </p:txBody>
      </p:sp>
      <p:sp>
        <p:nvSpPr>
          <p:cNvPr id="6" name="Text 3"/>
          <p:cNvSpPr/>
          <p:nvPr/>
        </p:nvSpPr>
        <p:spPr>
          <a:xfrm>
            <a:off x="5029795" y="2225397"/>
            <a:ext cx="8693348" cy="644843"/>
          </a:xfrm>
          <a:prstGeom prst="rect">
            <a:avLst/>
          </a:prstGeom>
          <a:noFill/>
          <a:ln/>
        </p:spPr>
        <p:txBody>
          <a:bodyPr wrap="square" lIns="0" tIns="0" rIns="0" bIns="0" rtlCol="0" anchor="t"/>
          <a:lstStyle/>
          <a:p>
            <a:pPr marL="0" indent="0" algn="l">
              <a:lnSpc>
                <a:spcPts val="2500"/>
              </a:lnSpc>
              <a:buNone/>
            </a:pPr>
            <a:r>
              <a:rPr lang="en-US" sz="2000" kern="0" spc="-32" dirty="0">
                <a:solidFill>
                  <a:srgbClr val="E5E0DF"/>
                </a:solidFill>
                <a:latin typeface="Inter" pitchFamily="34" charset="0"/>
                <a:ea typeface="Inter" pitchFamily="34" charset="-122"/>
                <a:cs typeface="Inter" pitchFamily="34" charset="-120"/>
              </a:rPr>
              <a:t>Suivi des indicateurs clés du pipeline, volume de données, temps de traitement, taux d'erreurs, alertes.</a:t>
            </a:r>
            <a:endParaRPr lang="en-US" sz="2000" dirty="0"/>
          </a:p>
        </p:txBody>
      </p:sp>
      <p:sp>
        <p:nvSpPr>
          <p:cNvPr id="7" name="Shape 4"/>
          <p:cNvSpPr/>
          <p:nvPr/>
        </p:nvSpPr>
        <p:spPr>
          <a:xfrm>
            <a:off x="4878586" y="3087410"/>
            <a:ext cx="8995767" cy="11430"/>
          </a:xfrm>
          <a:prstGeom prst="roundRect">
            <a:avLst>
              <a:gd name="adj" fmla="val 740878"/>
            </a:avLst>
          </a:prstGeom>
          <a:solidFill>
            <a:srgbClr val="2A1999"/>
          </a:solidFill>
          <a:ln/>
        </p:spPr>
        <p:txBody>
          <a:bodyPr/>
          <a:lstStyle/>
          <a:p>
            <a:endParaRPr lang="fr-FR"/>
          </a:p>
        </p:txBody>
      </p:sp>
      <p:pic>
        <p:nvPicPr>
          <p:cNvPr id="8" name="Image 1" descr="preencoded.png"/>
          <p:cNvPicPr>
            <a:picLocks noChangeAspect="1"/>
          </p:cNvPicPr>
          <p:nvPr/>
        </p:nvPicPr>
        <p:blipFill>
          <a:blip r:embed="rId4"/>
          <a:stretch>
            <a:fillRect/>
          </a:stretch>
        </p:blipFill>
        <p:spPr>
          <a:xfrm>
            <a:off x="2374583" y="3122176"/>
            <a:ext cx="3271599" cy="1483995"/>
          </a:xfrm>
          <a:prstGeom prst="rect">
            <a:avLst/>
          </a:prstGeom>
        </p:spPr>
      </p:pic>
      <p:sp>
        <p:nvSpPr>
          <p:cNvPr id="9" name="Text 5"/>
          <p:cNvSpPr/>
          <p:nvPr/>
        </p:nvSpPr>
        <p:spPr>
          <a:xfrm>
            <a:off x="3934658" y="3662482"/>
            <a:ext cx="151209" cy="403265"/>
          </a:xfrm>
          <a:prstGeom prst="rect">
            <a:avLst/>
          </a:prstGeom>
          <a:noFill/>
          <a:ln/>
        </p:spPr>
        <p:txBody>
          <a:bodyPr wrap="none" lIns="0" tIns="0" rIns="0" bIns="0" rtlCol="0" anchor="t"/>
          <a:lstStyle/>
          <a:p>
            <a:pPr marL="0" indent="0" algn="ctr">
              <a:lnSpc>
                <a:spcPts val="3150"/>
              </a:lnSpc>
              <a:buNone/>
            </a:pPr>
            <a:r>
              <a:rPr lang="en-US" sz="1950" b="1" kern="0" spc="-60" dirty="0">
                <a:solidFill>
                  <a:srgbClr val="E5E0DF"/>
                </a:solidFill>
                <a:latin typeface="Inter Bold" pitchFamily="34" charset="0"/>
                <a:ea typeface="Inter Bold" pitchFamily="34" charset="-122"/>
                <a:cs typeface="Inter Bold" pitchFamily="34" charset="-120"/>
              </a:rPr>
              <a:t>2</a:t>
            </a:r>
            <a:endParaRPr lang="en-US" sz="1950" dirty="0"/>
          </a:p>
        </p:txBody>
      </p:sp>
      <p:sp>
        <p:nvSpPr>
          <p:cNvPr id="10" name="Text 6"/>
          <p:cNvSpPr/>
          <p:nvPr/>
        </p:nvSpPr>
        <p:spPr>
          <a:xfrm>
            <a:off x="5847755" y="3484959"/>
            <a:ext cx="2520196" cy="315039"/>
          </a:xfrm>
          <a:prstGeom prst="rect">
            <a:avLst/>
          </a:prstGeom>
          <a:noFill/>
          <a:ln/>
        </p:spPr>
        <p:txBody>
          <a:bodyPr wrap="none" lIns="0" tIns="0" rIns="0" bIns="0" rtlCol="0" anchor="t"/>
          <a:lstStyle/>
          <a:p>
            <a:pPr marL="0" indent="0" algn="l">
              <a:lnSpc>
                <a:spcPts val="2450"/>
              </a:lnSpc>
              <a:buNone/>
            </a:pPr>
            <a:r>
              <a:rPr lang="en-US" sz="1950" b="1" kern="0" spc="-60" dirty="0">
                <a:solidFill>
                  <a:srgbClr val="E5E0DF"/>
                </a:solidFill>
                <a:latin typeface="Inter Bold" pitchFamily="34" charset="0"/>
                <a:ea typeface="Inter Bold" pitchFamily="34" charset="-122"/>
                <a:cs typeface="Inter Bold" pitchFamily="34" charset="-120"/>
              </a:rPr>
              <a:t>Gestion des erreurs</a:t>
            </a:r>
            <a:endParaRPr lang="en-US" sz="1950" dirty="0"/>
          </a:p>
        </p:txBody>
      </p:sp>
      <p:sp>
        <p:nvSpPr>
          <p:cNvPr id="11" name="Text 7"/>
          <p:cNvSpPr/>
          <p:nvPr/>
        </p:nvSpPr>
        <p:spPr>
          <a:xfrm>
            <a:off x="5847755" y="3920966"/>
            <a:ext cx="7048143" cy="322421"/>
          </a:xfrm>
          <a:prstGeom prst="rect">
            <a:avLst/>
          </a:prstGeom>
          <a:noFill/>
          <a:ln/>
        </p:spPr>
        <p:txBody>
          <a:bodyPr wrap="none" lIns="0" tIns="0" rIns="0" bIns="0" rtlCol="0" anchor="t"/>
          <a:lstStyle/>
          <a:p>
            <a:pPr marL="0" indent="0" algn="l">
              <a:lnSpc>
                <a:spcPts val="2500"/>
              </a:lnSpc>
              <a:buNone/>
            </a:pPr>
            <a:r>
              <a:rPr lang="en-US" sz="2000" kern="0" spc="-32" dirty="0">
                <a:solidFill>
                  <a:srgbClr val="E5E0DF"/>
                </a:solidFill>
                <a:latin typeface="Inter" pitchFamily="34" charset="0"/>
                <a:ea typeface="Inter" pitchFamily="34" charset="-122"/>
                <a:cs typeface="Inter" pitchFamily="34" charset="-120"/>
              </a:rPr>
              <a:t>Identification des erreurs, analyse des causes et mise en œuvre de solutions.</a:t>
            </a:r>
            <a:endParaRPr lang="en-US" sz="2000" dirty="0"/>
          </a:p>
        </p:txBody>
      </p:sp>
      <p:sp>
        <p:nvSpPr>
          <p:cNvPr id="12" name="Shape 8"/>
          <p:cNvSpPr/>
          <p:nvPr/>
        </p:nvSpPr>
        <p:spPr>
          <a:xfrm>
            <a:off x="5696545" y="4621768"/>
            <a:ext cx="8177808" cy="11430"/>
          </a:xfrm>
          <a:prstGeom prst="roundRect">
            <a:avLst>
              <a:gd name="adj" fmla="val 740878"/>
            </a:avLst>
          </a:prstGeom>
          <a:solidFill>
            <a:srgbClr val="2A1999"/>
          </a:solidFill>
          <a:ln/>
        </p:spPr>
        <p:txBody>
          <a:bodyPr/>
          <a:lstStyle/>
          <a:p>
            <a:endParaRPr lang="fr-FR"/>
          </a:p>
        </p:txBody>
      </p:sp>
      <p:pic>
        <p:nvPicPr>
          <p:cNvPr id="13" name="Image 2" descr="preencoded.png"/>
          <p:cNvPicPr>
            <a:picLocks noChangeAspect="1"/>
          </p:cNvPicPr>
          <p:nvPr/>
        </p:nvPicPr>
        <p:blipFill>
          <a:blip r:embed="rId5"/>
          <a:stretch>
            <a:fillRect/>
          </a:stretch>
        </p:blipFill>
        <p:spPr>
          <a:xfrm>
            <a:off x="1556623" y="4656534"/>
            <a:ext cx="4907518" cy="1483995"/>
          </a:xfrm>
          <a:prstGeom prst="rect">
            <a:avLst/>
          </a:prstGeom>
        </p:spPr>
      </p:pic>
      <p:sp>
        <p:nvSpPr>
          <p:cNvPr id="14" name="Text 9"/>
          <p:cNvSpPr/>
          <p:nvPr/>
        </p:nvSpPr>
        <p:spPr>
          <a:xfrm>
            <a:off x="3932753" y="5196840"/>
            <a:ext cx="155138" cy="403265"/>
          </a:xfrm>
          <a:prstGeom prst="rect">
            <a:avLst/>
          </a:prstGeom>
          <a:noFill/>
          <a:ln/>
        </p:spPr>
        <p:txBody>
          <a:bodyPr wrap="none" lIns="0" tIns="0" rIns="0" bIns="0" rtlCol="0" anchor="t"/>
          <a:lstStyle/>
          <a:p>
            <a:pPr marL="0" indent="0" algn="ctr">
              <a:lnSpc>
                <a:spcPts val="3150"/>
              </a:lnSpc>
              <a:buNone/>
            </a:pPr>
            <a:r>
              <a:rPr lang="en-US" sz="1950" b="1" kern="0" spc="-60" dirty="0">
                <a:solidFill>
                  <a:srgbClr val="E5E0DF"/>
                </a:solidFill>
                <a:latin typeface="Inter Bold" pitchFamily="34" charset="0"/>
                <a:ea typeface="Inter Bold" pitchFamily="34" charset="-122"/>
                <a:cs typeface="Inter Bold" pitchFamily="34" charset="-120"/>
              </a:rPr>
              <a:t>3</a:t>
            </a:r>
            <a:endParaRPr lang="en-US" sz="1950" dirty="0"/>
          </a:p>
        </p:txBody>
      </p:sp>
      <p:sp>
        <p:nvSpPr>
          <p:cNvPr id="15" name="Text 10"/>
          <p:cNvSpPr/>
          <p:nvPr/>
        </p:nvSpPr>
        <p:spPr>
          <a:xfrm>
            <a:off x="6665714" y="4858107"/>
            <a:ext cx="2520196" cy="315039"/>
          </a:xfrm>
          <a:prstGeom prst="rect">
            <a:avLst/>
          </a:prstGeom>
          <a:noFill/>
          <a:ln/>
        </p:spPr>
        <p:txBody>
          <a:bodyPr wrap="none" lIns="0" tIns="0" rIns="0" bIns="0" rtlCol="0" anchor="t"/>
          <a:lstStyle/>
          <a:p>
            <a:pPr marL="0" indent="0" algn="l">
              <a:lnSpc>
                <a:spcPts val="2450"/>
              </a:lnSpc>
              <a:buNone/>
            </a:pPr>
            <a:r>
              <a:rPr lang="en-US" sz="1950" b="1" kern="0" spc="-60" dirty="0">
                <a:solidFill>
                  <a:srgbClr val="E5E0DF"/>
                </a:solidFill>
                <a:latin typeface="Inter Bold" pitchFamily="34" charset="0"/>
                <a:ea typeface="Inter Bold" pitchFamily="34" charset="-122"/>
                <a:cs typeface="Inter Bold" pitchFamily="34" charset="-120"/>
              </a:rPr>
              <a:t>Journalisation</a:t>
            </a:r>
            <a:endParaRPr lang="en-US" sz="1950" dirty="0"/>
          </a:p>
        </p:txBody>
      </p:sp>
      <p:sp>
        <p:nvSpPr>
          <p:cNvPr id="16" name="Text 11"/>
          <p:cNvSpPr/>
          <p:nvPr/>
        </p:nvSpPr>
        <p:spPr>
          <a:xfrm>
            <a:off x="6665714" y="5294114"/>
            <a:ext cx="7057430" cy="644843"/>
          </a:xfrm>
          <a:prstGeom prst="rect">
            <a:avLst/>
          </a:prstGeom>
          <a:noFill/>
          <a:ln/>
        </p:spPr>
        <p:txBody>
          <a:bodyPr wrap="square" lIns="0" tIns="0" rIns="0" bIns="0" rtlCol="0" anchor="t"/>
          <a:lstStyle/>
          <a:p>
            <a:pPr marL="0" indent="0" algn="l">
              <a:lnSpc>
                <a:spcPts val="2500"/>
              </a:lnSpc>
              <a:buNone/>
            </a:pPr>
            <a:r>
              <a:rPr lang="en-US" sz="2000" kern="0" spc="-32" dirty="0">
                <a:solidFill>
                  <a:srgbClr val="E5E0DF"/>
                </a:solidFill>
                <a:latin typeface="Inter" pitchFamily="34" charset="0"/>
                <a:ea typeface="Inter" pitchFamily="34" charset="-122"/>
                <a:cs typeface="Inter" pitchFamily="34" charset="-120"/>
              </a:rPr>
              <a:t>Enregistrement des événements, des erreurs et des actions du pipeline pour une analyse ultérieure.</a:t>
            </a:r>
            <a:endParaRPr lang="en-US" sz="2000" dirty="0"/>
          </a:p>
        </p:txBody>
      </p:sp>
      <p:sp>
        <p:nvSpPr>
          <p:cNvPr id="17" name="Shape 12"/>
          <p:cNvSpPr/>
          <p:nvPr/>
        </p:nvSpPr>
        <p:spPr>
          <a:xfrm>
            <a:off x="6514505" y="6156127"/>
            <a:ext cx="7359848" cy="11430"/>
          </a:xfrm>
          <a:prstGeom prst="roundRect">
            <a:avLst>
              <a:gd name="adj" fmla="val 740878"/>
            </a:avLst>
          </a:prstGeom>
          <a:solidFill>
            <a:srgbClr val="2A1999"/>
          </a:solidFill>
          <a:ln/>
        </p:spPr>
        <p:txBody>
          <a:bodyPr/>
          <a:lstStyle/>
          <a:p>
            <a:endParaRPr lang="fr-FR"/>
          </a:p>
        </p:txBody>
      </p:sp>
      <p:pic>
        <p:nvPicPr>
          <p:cNvPr id="18" name="Image 3" descr="preencoded.png"/>
          <p:cNvPicPr>
            <a:picLocks noChangeAspect="1"/>
          </p:cNvPicPr>
          <p:nvPr/>
        </p:nvPicPr>
        <p:blipFill>
          <a:blip r:embed="rId6"/>
          <a:stretch>
            <a:fillRect/>
          </a:stretch>
        </p:blipFill>
        <p:spPr>
          <a:xfrm>
            <a:off x="738664" y="6190893"/>
            <a:ext cx="6543318" cy="1483995"/>
          </a:xfrm>
          <a:prstGeom prst="rect">
            <a:avLst/>
          </a:prstGeom>
        </p:spPr>
      </p:pic>
      <p:sp>
        <p:nvSpPr>
          <p:cNvPr id="19" name="Text 13"/>
          <p:cNvSpPr/>
          <p:nvPr/>
        </p:nvSpPr>
        <p:spPr>
          <a:xfrm>
            <a:off x="3928824" y="6731198"/>
            <a:ext cx="162878" cy="403265"/>
          </a:xfrm>
          <a:prstGeom prst="rect">
            <a:avLst/>
          </a:prstGeom>
          <a:noFill/>
          <a:ln/>
        </p:spPr>
        <p:txBody>
          <a:bodyPr wrap="none" lIns="0" tIns="0" rIns="0" bIns="0" rtlCol="0" anchor="t"/>
          <a:lstStyle/>
          <a:p>
            <a:pPr marL="0" indent="0" algn="ctr">
              <a:lnSpc>
                <a:spcPts val="3150"/>
              </a:lnSpc>
              <a:buNone/>
            </a:pPr>
            <a:r>
              <a:rPr lang="en-US" sz="1950" b="1" kern="0" spc="-60" dirty="0">
                <a:solidFill>
                  <a:srgbClr val="E5E0DF"/>
                </a:solidFill>
                <a:latin typeface="Inter Bold" pitchFamily="34" charset="0"/>
                <a:ea typeface="Inter Bold" pitchFamily="34" charset="-122"/>
                <a:cs typeface="Inter Bold" pitchFamily="34" charset="-120"/>
              </a:rPr>
              <a:t>4</a:t>
            </a:r>
            <a:endParaRPr lang="en-US" sz="1950" dirty="0"/>
          </a:p>
        </p:txBody>
      </p:sp>
      <p:sp>
        <p:nvSpPr>
          <p:cNvPr id="20" name="Text 14"/>
          <p:cNvSpPr/>
          <p:nvPr/>
        </p:nvSpPr>
        <p:spPr>
          <a:xfrm>
            <a:off x="7483554" y="6392466"/>
            <a:ext cx="2520196" cy="315039"/>
          </a:xfrm>
          <a:prstGeom prst="rect">
            <a:avLst/>
          </a:prstGeom>
          <a:noFill/>
          <a:ln/>
        </p:spPr>
        <p:txBody>
          <a:bodyPr wrap="none" lIns="0" tIns="0" rIns="0" bIns="0" rtlCol="0" anchor="t"/>
          <a:lstStyle/>
          <a:p>
            <a:pPr marL="0" indent="0" algn="l">
              <a:lnSpc>
                <a:spcPts val="2450"/>
              </a:lnSpc>
              <a:buNone/>
            </a:pPr>
            <a:r>
              <a:rPr lang="en-US" sz="1950" b="1" kern="0" spc="-60" dirty="0">
                <a:solidFill>
                  <a:srgbClr val="E5E0DF"/>
                </a:solidFill>
                <a:latin typeface="Inter Bold" pitchFamily="34" charset="0"/>
                <a:ea typeface="Inter Bold" pitchFamily="34" charset="-122"/>
                <a:cs typeface="Inter Bold" pitchFamily="34" charset="-120"/>
              </a:rPr>
              <a:t>Tests</a:t>
            </a:r>
            <a:endParaRPr lang="en-US" sz="1950" dirty="0"/>
          </a:p>
        </p:txBody>
      </p:sp>
      <p:sp>
        <p:nvSpPr>
          <p:cNvPr id="21" name="Text 15"/>
          <p:cNvSpPr/>
          <p:nvPr/>
        </p:nvSpPr>
        <p:spPr>
          <a:xfrm>
            <a:off x="7483554" y="6828473"/>
            <a:ext cx="6239589" cy="644843"/>
          </a:xfrm>
          <a:prstGeom prst="rect">
            <a:avLst/>
          </a:prstGeom>
          <a:noFill/>
          <a:ln/>
        </p:spPr>
        <p:txBody>
          <a:bodyPr wrap="square" lIns="0" tIns="0" rIns="0" bIns="0" rtlCol="0" anchor="t"/>
          <a:lstStyle/>
          <a:p>
            <a:pPr marL="0" indent="0" algn="l">
              <a:lnSpc>
                <a:spcPts val="2500"/>
              </a:lnSpc>
              <a:buNone/>
            </a:pPr>
            <a:r>
              <a:rPr lang="en-US" sz="2000" kern="0" spc="-32" dirty="0">
                <a:solidFill>
                  <a:srgbClr val="E5E0DF"/>
                </a:solidFill>
                <a:latin typeface="Inter" pitchFamily="34" charset="0"/>
                <a:ea typeface="Inter" pitchFamily="34" charset="-122"/>
                <a:cs typeface="Inter" pitchFamily="34" charset="-120"/>
              </a:rPr>
              <a:t>Vérification régulière du bon fonctionnement du pipeline et des transformations de données.</a:t>
            </a:r>
            <a:endParaRPr lang="en-US" sz="2000" dirty="0"/>
          </a:p>
        </p:txBody>
      </p:sp>
      <p:pic>
        <p:nvPicPr>
          <p:cNvPr id="23" name="Image 22">
            <a:extLst>
              <a:ext uri="{FF2B5EF4-FFF2-40B4-BE49-F238E27FC236}">
                <a16:creationId xmlns:a16="http://schemas.microsoft.com/office/drawing/2014/main" id="{CA98BA01-A6EB-363A-BAB0-F755F2F72604}"/>
              </a:ext>
            </a:extLst>
          </p:cNvPr>
          <p:cNvPicPr>
            <a:picLocks noGrp="1" noRot="1" noChangeAspect="1" noMove="1" noResize="1" noEditPoints="1" noAdjustHandles="1" noChangeArrowheads="1" noChangeShapeType="1" noCrop="1"/>
          </p:cNvPicPr>
          <p:nvPr/>
        </p:nvPicPr>
        <p:blipFill>
          <a:blip r:embed="rId7"/>
          <a:stretch>
            <a:fillRect/>
          </a:stretch>
        </p:blipFill>
        <p:spPr>
          <a:xfrm>
            <a:off x="12805416" y="7690486"/>
            <a:ext cx="1824983" cy="524384"/>
          </a:xfrm>
          <a:prstGeom prst="rect">
            <a:avLst/>
          </a:prstGeom>
        </p:spPr>
      </p:pic>
      <p:sp>
        <p:nvSpPr>
          <p:cNvPr id="24" name="ZoneTexte 23">
            <a:extLst>
              <a:ext uri="{FF2B5EF4-FFF2-40B4-BE49-F238E27FC236}">
                <a16:creationId xmlns:a16="http://schemas.microsoft.com/office/drawing/2014/main" id="{A752D608-06B1-5EDD-2AC6-42C7F272AD84}"/>
              </a:ext>
            </a:extLst>
          </p:cNvPr>
          <p:cNvSpPr txBox="1"/>
          <p:nvPr/>
        </p:nvSpPr>
        <p:spPr>
          <a:xfrm>
            <a:off x="13723144" y="7874000"/>
            <a:ext cx="564356" cy="400110"/>
          </a:xfrm>
          <a:prstGeom prst="rect">
            <a:avLst/>
          </a:prstGeom>
          <a:noFill/>
        </p:spPr>
        <p:txBody>
          <a:bodyPr wrap="square" rtlCol="0">
            <a:spAutoFit/>
          </a:bodyPr>
          <a:lstStyle/>
          <a:p>
            <a:r>
              <a:rPr lang="fr-FR" sz="2000" dirty="0">
                <a:solidFill>
                  <a:schemeClr val="bg1"/>
                </a:solidFill>
              </a:rPr>
              <a:t>6</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20447" y="896064"/>
            <a:ext cx="9221153" cy="643295"/>
          </a:xfrm>
          <a:prstGeom prst="rect">
            <a:avLst/>
          </a:prstGeom>
          <a:noFill/>
          <a:ln/>
        </p:spPr>
        <p:txBody>
          <a:bodyPr wrap="none" lIns="0" tIns="0" rIns="0" bIns="0" rtlCol="0" anchor="t"/>
          <a:lstStyle/>
          <a:p>
            <a:pPr marL="0" indent="0">
              <a:lnSpc>
                <a:spcPts val="5050"/>
              </a:lnSpc>
              <a:buNone/>
            </a:pPr>
            <a:r>
              <a:rPr lang="en-US" sz="4050" b="1" kern="0" spc="-122" dirty="0">
                <a:solidFill>
                  <a:srgbClr val="FFFFFF"/>
                </a:solidFill>
                <a:latin typeface="Inter Bold" pitchFamily="34" charset="0"/>
                <a:ea typeface="Inter Bold" pitchFamily="34" charset="-122"/>
                <a:cs typeface="Inter Bold" pitchFamily="34" charset="-120"/>
              </a:rPr>
              <a:t>Sécurité et confidentialité des données</a:t>
            </a:r>
            <a:endParaRPr lang="en-US" sz="4050" dirty="0"/>
          </a:p>
        </p:txBody>
      </p:sp>
      <p:sp>
        <p:nvSpPr>
          <p:cNvPr id="3" name="Shape 1"/>
          <p:cNvSpPr/>
          <p:nvPr/>
        </p:nvSpPr>
        <p:spPr>
          <a:xfrm>
            <a:off x="720447" y="1951077"/>
            <a:ext cx="1648658" cy="1186101"/>
          </a:xfrm>
          <a:prstGeom prst="roundRect">
            <a:avLst>
              <a:gd name="adj" fmla="val 7290"/>
            </a:avLst>
          </a:prstGeom>
          <a:solidFill>
            <a:srgbClr val="110080"/>
          </a:solidFill>
          <a:ln w="7620">
            <a:solidFill>
              <a:srgbClr val="2A1999"/>
            </a:solidFill>
            <a:prstDash val="solid"/>
          </a:ln>
        </p:spPr>
        <p:txBody>
          <a:bodyPr/>
          <a:lstStyle/>
          <a:p>
            <a:endParaRPr lang="fr-FR"/>
          </a:p>
        </p:txBody>
      </p:sp>
      <p:sp>
        <p:nvSpPr>
          <p:cNvPr id="4" name="Text 2"/>
          <p:cNvSpPr/>
          <p:nvPr/>
        </p:nvSpPr>
        <p:spPr>
          <a:xfrm>
            <a:off x="933926" y="2338268"/>
            <a:ext cx="103227" cy="411599"/>
          </a:xfrm>
          <a:prstGeom prst="rect">
            <a:avLst/>
          </a:prstGeom>
          <a:noFill/>
          <a:ln/>
        </p:spPr>
        <p:txBody>
          <a:bodyPr wrap="none" lIns="0" tIns="0" rIns="0" bIns="0" rtlCol="0" anchor="t"/>
          <a:lstStyle/>
          <a:p>
            <a:pPr marL="0" indent="0" algn="ctr">
              <a:lnSpc>
                <a:spcPts val="3200"/>
              </a:lnSpc>
              <a:buNone/>
            </a:pPr>
            <a:r>
              <a:rPr lang="en-US" sz="2000" b="1" kern="0" spc="-61" dirty="0">
                <a:solidFill>
                  <a:srgbClr val="E5E0DF"/>
                </a:solidFill>
                <a:latin typeface="Inter Bold" pitchFamily="34" charset="0"/>
                <a:ea typeface="Inter Bold" pitchFamily="34" charset="-122"/>
                <a:cs typeface="Inter Bold" pitchFamily="34" charset="-120"/>
              </a:rPr>
              <a:t>1</a:t>
            </a:r>
            <a:endParaRPr lang="en-US" sz="2000" dirty="0"/>
          </a:p>
        </p:txBody>
      </p:sp>
      <p:sp>
        <p:nvSpPr>
          <p:cNvPr id="5" name="Text 3"/>
          <p:cNvSpPr/>
          <p:nvPr/>
        </p:nvSpPr>
        <p:spPr>
          <a:xfrm>
            <a:off x="2574965" y="2156936"/>
            <a:ext cx="2573179" cy="321588"/>
          </a:xfrm>
          <a:prstGeom prst="rect">
            <a:avLst/>
          </a:prstGeom>
          <a:noFill/>
          <a:ln/>
        </p:spPr>
        <p:txBody>
          <a:bodyPr wrap="none" lIns="0" tIns="0" rIns="0" bIns="0" rtlCol="0" anchor="t"/>
          <a:lstStyle/>
          <a:p>
            <a:pPr marL="0" indent="0" algn="l">
              <a:lnSpc>
                <a:spcPts val="2500"/>
              </a:lnSpc>
              <a:buNone/>
            </a:pPr>
            <a:r>
              <a:rPr lang="en-US" sz="2000" b="1" kern="0" spc="-61" dirty="0">
                <a:solidFill>
                  <a:srgbClr val="E5E0DF"/>
                </a:solidFill>
                <a:latin typeface="Inter Bold" pitchFamily="34" charset="0"/>
                <a:ea typeface="Inter Bold" pitchFamily="34" charset="-122"/>
                <a:cs typeface="Inter Bold" pitchFamily="34" charset="-120"/>
              </a:rPr>
              <a:t>Authentification</a:t>
            </a:r>
            <a:endParaRPr lang="en-US" sz="2000" dirty="0"/>
          </a:p>
        </p:txBody>
      </p:sp>
      <p:sp>
        <p:nvSpPr>
          <p:cNvPr id="6" name="Text 4"/>
          <p:cNvSpPr/>
          <p:nvPr/>
        </p:nvSpPr>
        <p:spPr>
          <a:xfrm>
            <a:off x="2574965" y="2601992"/>
            <a:ext cx="8731806" cy="329327"/>
          </a:xfrm>
          <a:prstGeom prst="rect">
            <a:avLst/>
          </a:prstGeom>
          <a:noFill/>
          <a:ln/>
        </p:spPr>
        <p:txBody>
          <a:bodyPr wrap="none" lIns="0" tIns="0" rIns="0" bIns="0" rtlCol="0" anchor="t"/>
          <a:lstStyle/>
          <a:p>
            <a:pPr marL="0" indent="0" algn="l">
              <a:lnSpc>
                <a:spcPts val="2550"/>
              </a:lnSpc>
              <a:buNone/>
            </a:pPr>
            <a:r>
              <a:rPr lang="en-US" sz="2000" kern="0" spc="-32" dirty="0">
                <a:solidFill>
                  <a:srgbClr val="E5E0DF"/>
                </a:solidFill>
                <a:latin typeface="Inter" pitchFamily="34" charset="0"/>
                <a:ea typeface="Inter" pitchFamily="34" charset="-122"/>
                <a:cs typeface="Inter" pitchFamily="34" charset="-120"/>
              </a:rPr>
              <a:t>Vérification des identités des utilisateurs et des systèmes pour contrôler l'accès aux données</a:t>
            </a:r>
            <a:r>
              <a:rPr lang="en-US" sz="1600" kern="0" spc="-32" dirty="0">
                <a:solidFill>
                  <a:srgbClr val="E5E0DF"/>
                </a:solidFill>
                <a:latin typeface="Inter" pitchFamily="34" charset="0"/>
                <a:ea typeface="Inter" pitchFamily="34" charset="-122"/>
                <a:cs typeface="Inter" pitchFamily="34" charset="-120"/>
              </a:rPr>
              <a:t>.</a:t>
            </a:r>
            <a:endParaRPr lang="en-US" sz="1600" dirty="0"/>
          </a:p>
        </p:txBody>
      </p:sp>
      <p:sp>
        <p:nvSpPr>
          <p:cNvPr id="7" name="Shape 5"/>
          <p:cNvSpPr/>
          <p:nvPr/>
        </p:nvSpPr>
        <p:spPr>
          <a:xfrm>
            <a:off x="2471976" y="3127653"/>
            <a:ext cx="11335107" cy="11430"/>
          </a:xfrm>
          <a:prstGeom prst="roundRect">
            <a:avLst>
              <a:gd name="adj" fmla="val 756443"/>
            </a:avLst>
          </a:prstGeom>
          <a:solidFill>
            <a:srgbClr val="2A1999"/>
          </a:solidFill>
          <a:ln/>
        </p:spPr>
        <p:txBody>
          <a:bodyPr/>
          <a:lstStyle/>
          <a:p>
            <a:endParaRPr lang="fr-FR"/>
          </a:p>
        </p:txBody>
      </p:sp>
      <p:sp>
        <p:nvSpPr>
          <p:cNvPr id="8" name="Shape 6"/>
          <p:cNvSpPr/>
          <p:nvPr/>
        </p:nvSpPr>
        <p:spPr>
          <a:xfrm>
            <a:off x="720447" y="3240048"/>
            <a:ext cx="3297317" cy="1186101"/>
          </a:xfrm>
          <a:prstGeom prst="roundRect">
            <a:avLst>
              <a:gd name="adj" fmla="val 7290"/>
            </a:avLst>
          </a:prstGeom>
          <a:solidFill>
            <a:srgbClr val="110080"/>
          </a:solidFill>
          <a:ln w="7620">
            <a:solidFill>
              <a:srgbClr val="2A1999"/>
            </a:solidFill>
            <a:prstDash val="solid"/>
          </a:ln>
        </p:spPr>
        <p:txBody>
          <a:bodyPr/>
          <a:lstStyle/>
          <a:p>
            <a:endParaRPr lang="fr-FR"/>
          </a:p>
        </p:txBody>
      </p:sp>
      <p:sp>
        <p:nvSpPr>
          <p:cNvPr id="9" name="Text 7"/>
          <p:cNvSpPr/>
          <p:nvPr/>
        </p:nvSpPr>
        <p:spPr>
          <a:xfrm>
            <a:off x="933926" y="3627239"/>
            <a:ext cx="154305" cy="411599"/>
          </a:xfrm>
          <a:prstGeom prst="rect">
            <a:avLst/>
          </a:prstGeom>
          <a:noFill/>
          <a:ln/>
        </p:spPr>
        <p:txBody>
          <a:bodyPr wrap="none" lIns="0" tIns="0" rIns="0" bIns="0" rtlCol="0" anchor="t"/>
          <a:lstStyle/>
          <a:p>
            <a:pPr marL="0" indent="0" algn="ctr">
              <a:lnSpc>
                <a:spcPts val="3200"/>
              </a:lnSpc>
              <a:buNone/>
            </a:pPr>
            <a:r>
              <a:rPr lang="en-US" sz="2000" b="1" kern="0" spc="-61" dirty="0">
                <a:solidFill>
                  <a:srgbClr val="E5E0DF"/>
                </a:solidFill>
                <a:latin typeface="Inter Bold" pitchFamily="34" charset="0"/>
                <a:ea typeface="Inter Bold" pitchFamily="34" charset="-122"/>
                <a:cs typeface="Inter Bold" pitchFamily="34" charset="-120"/>
              </a:rPr>
              <a:t>2</a:t>
            </a:r>
            <a:endParaRPr lang="en-US" sz="2000" dirty="0"/>
          </a:p>
        </p:txBody>
      </p:sp>
      <p:sp>
        <p:nvSpPr>
          <p:cNvPr id="10" name="Text 8"/>
          <p:cNvSpPr/>
          <p:nvPr/>
        </p:nvSpPr>
        <p:spPr>
          <a:xfrm>
            <a:off x="4223623" y="3445907"/>
            <a:ext cx="2573179" cy="321588"/>
          </a:xfrm>
          <a:prstGeom prst="rect">
            <a:avLst/>
          </a:prstGeom>
          <a:noFill/>
          <a:ln/>
        </p:spPr>
        <p:txBody>
          <a:bodyPr wrap="none" lIns="0" tIns="0" rIns="0" bIns="0" rtlCol="0" anchor="t"/>
          <a:lstStyle/>
          <a:p>
            <a:pPr marL="0" indent="0" algn="l">
              <a:lnSpc>
                <a:spcPts val="2500"/>
              </a:lnSpc>
              <a:buNone/>
            </a:pPr>
            <a:r>
              <a:rPr lang="en-US" sz="2000" b="1" kern="0" spc="-61" dirty="0">
                <a:solidFill>
                  <a:srgbClr val="E5E0DF"/>
                </a:solidFill>
                <a:latin typeface="Inter Bold" pitchFamily="34" charset="0"/>
                <a:ea typeface="Inter Bold" pitchFamily="34" charset="-122"/>
                <a:cs typeface="Inter Bold" pitchFamily="34" charset="-120"/>
              </a:rPr>
              <a:t>Autorisation</a:t>
            </a:r>
            <a:endParaRPr lang="en-US" sz="2000" dirty="0"/>
          </a:p>
        </p:txBody>
      </p:sp>
      <p:sp>
        <p:nvSpPr>
          <p:cNvPr id="11" name="Text 9"/>
          <p:cNvSpPr/>
          <p:nvPr/>
        </p:nvSpPr>
        <p:spPr>
          <a:xfrm>
            <a:off x="4223623" y="3890963"/>
            <a:ext cx="9090184" cy="329327"/>
          </a:xfrm>
          <a:prstGeom prst="rect">
            <a:avLst/>
          </a:prstGeom>
          <a:noFill/>
          <a:ln/>
        </p:spPr>
        <p:txBody>
          <a:bodyPr wrap="none" lIns="0" tIns="0" rIns="0" bIns="0" rtlCol="0" anchor="t"/>
          <a:lstStyle/>
          <a:p>
            <a:pPr marL="0" indent="0" algn="l">
              <a:lnSpc>
                <a:spcPts val="2550"/>
              </a:lnSpc>
              <a:buNone/>
            </a:pPr>
            <a:r>
              <a:rPr lang="en-US" sz="2000" kern="0" spc="-32" dirty="0">
                <a:solidFill>
                  <a:srgbClr val="E5E0DF"/>
                </a:solidFill>
                <a:latin typeface="Inter" pitchFamily="34" charset="0"/>
                <a:ea typeface="Inter" pitchFamily="34" charset="-122"/>
                <a:cs typeface="Inter" pitchFamily="34" charset="-120"/>
              </a:rPr>
              <a:t>Détermination des permissions d'accès aux données en fonction des rôles et des responsabilités.</a:t>
            </a:r>
            <a:endParaRPr lang="en-US" sz="2000" dirty="0"/>
          </a:p>
        </p:txBody>
      </p:sp>
      <p:sp>
        <p:nvSpPr>
          <p:cNvPr id="12" name="Shape 10"/>
          <p:cNvSpPr/>
          <p:nvPr/>
        </p:nvSpPr>
        <p:spPr>
          <a:xfrm>
            <a:off x="4120634" y="4416623"/>
            <a:ext cx="9686449" cy="11430"/>
          </a:xfrm>
          <a:prstGeom prst="roundRect">
            <a:avLst>
              <a:gd name="adj" fmla="val 756443"/>
            </a:avLst>
          </a:prstGeom>
          <a:solidFill>
            <a:srgbClr val="2A1999"/>
          </a:solidFill>
          <a:ln/>
        </p:spPr>
        <p:txBody>
          <a:bodyPr/>
          <a:lstStyle/>
          <a:p>
            <a:endParaRPr lang="fr-FR"/>
          </a:p>
        </p:txBody>
      </p:sp>
      <p:sp>
        <p:nvSpPr>
          <p:cNvPr id="13" name="Shape 11"/>
          <p:cNvSpPr/>
          <p:nvPr/>
        </p:nvSpPr>
        <p:spPr>
          <a:xfrm>
            <a:off x="720447" y="4529018"/>
            <a:ext cx="4945975" cy="1515428"/>
          </a:xfrm>
          <a:prstGeom prst="roundRect">
            <a:avLst>
              <a:gd name="adj" fmla="val 5705"/>
            </a:avLst>
          </a:prstGeom>
          <a:solidFill>
            <a:srgbClr val="110080"/>
          </a:solidFill>
          <a:ln w="7620">
            <a:solidFill>
              <a:srgbClr val="2A1999"/>
            </a:solidFill>
            <a:prstDash val="solid"/>
          </a:ln>
        </p:spPr>
        <p:txBody>
          <a:bodyPr/>
          <a:lstStyle/>
          <a:p>
            <a:endParaRPr lang="fr-FR"/>
          </a:p>
        </p:txBody>
      </p:sp>
      <p:sp>
        <p:nvSpPr>
          <p:cNvPr id="14" name="Text 12"/>
          <p:cNvSpPr/>
          <p:nvPr/>
        </p:nvSpPr>
        <p:spPr>
          <a:xfrm>
            <a:off x="933926" y="5080873"/>
            <a:ext cx="158353" cy="411599"/>
          </a:xfrm>
          <a:prstGeom prst="rect">
            <a:avLst/>
          </a:prstGeom>
          <a:noFill/>
          <a:ln/>
        </p:spPr>
        <p:txBody>
          <a:bodyPr wrap="none" lIns="0" tIns="0" rIns="0" bIns="0" rtlCol="0" anchor="t"/>
          <a:lstStyle/>
          <a:p>
            <a:pPr marL="0" indent="0" algn="ctr">
              <a:lnSpc>
                <a:spcPts val="3200"/>
              </a:lnSpc>
              <a:buNone/>
            </a:pPr>
            <a:r>
              <a:rPr lang="en-US" sz="2000" b="1" kern="0" spc="-61" dirty="0">
                <a:solidFill>
                  <a:srgbClr val="E5E0DF"/>
                </a:solidFill>
                <a:latin typeface="Inter Bold" pitchFamily="34" charset="0"/>
                <a:ea typeface="Inter Bold" pitchFamily="34" charset="-122"/>
                <a:cs typeface="Inter Bold" pitchFamily="34" charset="-120"/>
              </a:rPr>
              <a:t>3</a:t>
            </a:r>
            <a:endParaRPr lang="en-US" sz="2000" dirty="0"/>
          </a:p>
        </p:txBody>
      </p:sp>
      <p:sp>
        <p:nvSpPr>
          <p:cNvPr id="15" name="Text 13"/>
          <p:cNvSpPr/>
          <p:nvPr/>
        </p:nvSpPr>
        <p:spPr>
          <a:xfrm>
            <a:off x="5872282" y="4734878"/>
            <a:ext cx="2573179" cy="321588"/>
          </a:xfrm>
          <a:prstGeom prst="rect">
            <a:avLst/>
          </a:prstGeom>
          <a:noFill/>
          <a:ln/>
        </p:spPr>
        <p:txBody>
          <a:bodyPr wrap="none" lIns="0" tIns="0" rIns="0" bIns="0" rtlCol="0" anchor="t"/>
          <a:lstStyle/>
          <a:p>
            <a:pPr marL="0" indent="0" algn="l">
              <a:lnSpc>
                <a:spcPts val="2500"/>
              </a:lnSpc>
              <a:buNone/>
            </a:pPr>
            <a:r>
              <a:rPr lang="en-US" sz="2000" b="1" kern="0" spc="-61" dirty="0">
                <a:solidFill>
                  <a:srgbClr val="E5E0DF"/>
                </a:solidFill>
                <a:latin typeface="Inter Bold" pitchFamily="34" charset="0"/>
                <a:ea typeface="Inter Bold" pitchFamily="34" charset="-122"/>
                <a:cs typeface="Inter Bold" pitchFamily="34" charset="-120"/>
              </a:rPr>
              <a:t>Cryptage</a:t>
            </a:r>
            <a:endParaRPr lang="en-US" sz="2000" dirty="0"/>
          </a:p>
        </p:txBody>
      </p:sp>
      <p:sp>
        <p:nvSpPr>
          <p:cNvPr id="16" name="Text 14"/>
          <p:cNvSpPr/>
          <p:nvPr/>
        </p:nvSpPr>
        <p:spPr>
          <a:xfrm>
            <a:off x="5872282" y="5179933"/>
            <a:ext cx="7831812" cy="658654"/>
          </a:xfrm>
          <a:prstGeom prst="rect">
            <a:avLst/>
          </a:prstGeom>
          <a:noFill/>
          <a:ln/>
        </p:spPr>
        <p:txBody>
          <a:bodyPr wrap="square" lIns="0" tIns="0" rIns="0" bIns="0" rtlCol="0" anchor="t"/>
          <a:lstStyle/>
          <a:p>
            <a:pPr marL="0" indent="0" algn="l">
              <a:lnSpc>
                <a:spcPts val="2550"/>
              </a:lnSpc>
              <a:buNone/>
            </a:pPr>
            <a:r>
              <a:rPr lang="en-US" sz="2000" kern="0" spc="-32" dirty="0">
                <a:solidFill>
                  <a:srgbClr val="E5E0DF"/>
                </a:solidFill>
                <a:latin typeface="Inter" pitchFamily="34" charset="0"/>
                <a:ea typeface="Inter" pitchFamily="34" charset="-122"/>
                <a:cs typeface="Inter" pitchFamily="34" charset="-120"/>
              </a:rPr>
              <a:t>Protection des données sensibles en transit et au repos à l'aide de méthodes de cryptage robustes.</a:t>
            </a:r>
            <a:endParaRPr lang="en-US" sz="2000" dirty="0"/>
          </a:p>
        </p:txBody>
      </p:sp>
      <p:sp>
        <p:nvSpPr>
          <p:cNvPr id="17" name="Shape 15"/>
          <p:cNvSpPr/>
          <p:nvPr/>
        </p:nvSpPr>
        <p:spPr>
          <a:xfrm>
            <a:off x="5769293" y="6034921"/>
            <a:ext cx="8037790" cy="11430"/>
          </a:xfrm>
          <a:prstGeom prst="roundRect">
            <a:avLst>
              <a:gd name="adj" fmla="val 756443"/>
            </a:avLst>
          </a:prstGeom>
          <a:solidFill>
            <a:srgbClr val="2A1999"/>
          </a:solidFill>
          <a:ln/>
        </p:spPr>
        <p:txBody>
          <a:bodyPr/>
          <a:lstStyle/>
          <a:p>
            <a:endParaRPr lang="fr-FR"/>
          </a:p>
        </p:txBody>
      </p:sp>
      <p:sp>
        <p:nvSpPr>
          <p:cNvPr id="18" name="Shape 16"/>
          <p:cNvSpPr/>
          <p:nvPr/>
        </p:nvSpPr>
        <p:spPr>
          <a:xfrm>
            <a:off x="720447" y="6147316"/>
            <a:ext cx="6594753" cy="1186101"/>
          </a:xfrm>
          <a:prstGeom prst="roundRect">
            <a:avLst>
              <a:gd name="adj" fmla="val 7290"/>
            </a:avLst>
          </a:prstGeom>
          <a:solidFill>
            <a:srgbClr val="110080"/>
          </a:solidFill>
          <a:ln w="7620">
            <a:solidFill>
              <a:srgbClr val="2A1999"/>
            </a:solidFill>
            <a:prstDash val="solid"/>
          </a:ln>
        </p:spPr>
        <p:txBody>
          <a:bodyPr/>
          <a:lstStyle/>
          <a:p>
            <a:endParaRPr lang="fr-FR"/>
          </a:p>
        </p:txBody>
      </p:sp>
      <p:sp>
        <p:nvSpPr>
          <p:cNvPr id="19" name="Text 17"/>
          <p:cNvSpPr/>
          <p:nvPr/>
        </p:nvSpPr>
        <p:spPr>
          <a:xfrm>
            <a:off x="933926" y="6534507"/>
            <a:ext cx="166211" cy="411599"/>
          </a:xfrm>
          <a:prstGeom prst="rect">
            <a:avLst/>
          </a:prstGeom>
          <a:noFill/>
          <a:ln/>
        </p:spPr>
        <p:txBody>
          <a:bodyPr wrap="none" lIns="0" tIns="0" rIns="0" bIns="0" rtlCol="0" anchor="t"/>
          <a:lstStyle/>
          <a:p>
            <a:pPr marL="0" indent="0" algn="ctr">
              <a:lnSpc>
                <a:spcPts val="3200"/>
              </a:lnSpc>
              <a:buNone/>
            </a:pPr>
            <a:r>
              <a:rPr lang="en-US" sz="2000" b="1" kern="0" spc="-61" dirty="0">
                <a:solidFill>
                  <a:srgbClr val="E5E0DF"/>
                </a:solidFill>
                <a:latin typeface="Inter Bold" pitchFamily="34" charset="0"/>
                <a:ea typeface="Inter Bold" pitchFamily="34" charset="-122"/>
                <a:cs typeface="Inter Bold" pitchFamily="34" charset="-120"/>
              </a:rPr>
              <a:t>4</a:t>
            </a:r>
            <a:endParaRPr lang="en-US" sz="2000" dirty="0"/>
          </a:p>
        </p:txBody>
      </p:sp>
      <p:sp>
        <p:nvSpPr>
          <p:cNvPr id="20" name="Text 18"/>
          <p:cNvSpPr/>
          <p:nvPr/>
        </p:nvSpPr>
        <p:spPr>
          <a:xfrm>
            <a:off x="7521059" y="6353175"/>
            <a:ext cx="2573179" cy="321588"/>
          </a:xfrm>
          <a:prstGeom prst="rect">
            <a:avLst/>
          </a:prstGeom>
          <a:noFill/>
          <a:ln/>
        </p:spPr>
        <p:txBody>
          <a:bodyPr wrap="none" lIns="0" tIns="0" rIns="0" bIns="0" rtlCol="0" anchor="t"/>
          <a:lstStyle/>
          <a:p>
            <a:pPr marL="0" indent="0" algn="l">
              <a:lnSpc>
                <a:spcPts val="2500"/>
              </a:lnSpc>
              <a:buNone/>
            </a:pPr>
            <a:r>
              <a:rPr lang="en-US" sz="2000" b="1" kern="0" spc="-61" dirty="0">
                <a:solidFill>
                  <a:srgbClr val="E5E0DF"/>
                </a:solidFill>
                <a:latin typeface="Inter Bold" pitchFamily="34" charset="0"/>
                <a:ea typeface="Inter Bold" pitchFamily="34" charset="-122"/>
                <a:cs typeface="Inter Bold" pitchFamily="34" charset="-120"/>
              </a:rPr>
              <a:t>Contrôle d'accès</a:t>
            </a:r>
            <a:endParaRPr lang="en-US" sz="2000" dirty="0"/>
          </a:p>
        </p:txBody>
      </p:sp>
      <p:sp>
        <p:nvSpPr>
          <p:cNvPr id="21" name="Text 19"/>
          <p:cNvSpPr/>
          <p:nvPr/>
        </p:nvSpPr>
        <p:spPr>
          <a:xfrm>
            <a:off x="7521059" y="6798231"/>
            <a:ext cx="5767149" cy="329327"/>
          </a:xfrm>
          <a:prstGeom prst="rect">
            <a:avLst/>
          </a:prstGeom>
          <a:noFill/>
          <a:ln/>
        </p:spPr>
        <p:txBody>
          <a:bodyPr wrap="none" lIns="0" tIns="0" rIns="0" bIns="0" rtlCol="0" anchor="t"/>
          <a:lstStyle/>
          <a:p>
            <a:pPr marL="0" indent="0" algn="l">
              <a:lnSpc>
                <a:spcPts val="2550"/>
              </a:lnSpc>
              <a:buNone/>
            </a:pPr>
            <a:r>
              <a:rPr lang="en-US" sz="2000" kern="0" spc="-32" dirty="0">
                <a:solidFill>
                  <a:srgbClr val="E5E0DF"/>
                </a:solidFill>
                <a:latin typeface="Inter" pitchFamily="34" charset="0"/>
                <a:ea typeface="Inter" pitchFamily="34" charset="-122"/>
                <a:cs typeface="Inter" pitchFamily="34" charset="-120"/>
              </a:rPr>
              <a:t>Restriction de l'accès aux données aux personnes autorisées.</a:t>
            </a:r>
            <a:endParaRPr lang="en-US" sz="2000" dirty="0"/>
          </a:p>
        </p:txBody>
      </p:sp>
      <p:pic>
        <p:nvPicPr>
          <p:cNvPr id="23" name="Image 22">
            <a:extLst>
              <a:ext uri="{FF2B5EF4-FFF2-40B4-BE49-F238E27FC236}">
                <a16:creationId xmlns:a16="http://schemas.microsoft.com/office/drawing/2014/main" id="{C32E0BF6-4461-2991-ADCC-6340C5A8E37C}"/>
              </a:ext>
            </a:extLst>
          </p:cNvPr>
          <p:cNvPicPr>
            <a:picLocks noGrp="1" noRot="1" noChangeAspect="1" noMove="1" noResize="1" noEditPoints="1" noAdjustHandles="1" noChangeArrowheads="1" noChangeShapeType="1" noCrop="1"/>
          </p:cNvPicPr>
          <p:nvPr/>
        </p:nvPicPr>
        <p:blipFill>
          <a:blip r:embed="rId3"/>
          <a:stretch>
            <a:fillRect/>
          </a:stretch>
        </p:blipFill>
        <p:spPr>
          <a:xfrm>
            <a:off x="12306652" y="7529387"/>
            <a:ext cx="2323747" cy="700213"/>
          </a:xfrm>
          <a:prstGeom prst="rect">
            <a:avLst/>
          </a:prstGeom>
        </p:spPr>
      </p:pic>
      <p:sp>
        <p:nvSpPr>
          <p:cNvPr id="24" name="ZoneTexte 23">
            <a:extLst>
              <a:ext uri="{FF2B5EF4-FFF2-40B4-BE49-F238E27FC236}">
                <a16:creationId xmlns:a16="http://schemas.microsoft.com/office/drawing/2014/main" id="{5288E4EC-ACFF-96DC-A31F-B29C3481F490}"/>
              </a:ext>
            </a:extLst>
          </p:cNvPr>
          <p:cNvSpPr txBox="1"/>
          <p:nvPr/>
        </p:nvSpPr>
        <p:spPr>
          <a:xfrm>
            <a:off x="13449300" y="7721600"/>
            <a:ext cx="723900" cy="400110"/>
          </a:xfrm>
          <a:prstGeom prst="rect">
            <a:avLst/>
          </a:prstGeom>
          <a:noFill/>
        </p:spPr>
        <p:txBody>
          <a:bodyPr wrap="square" rtlCol="0">
            <a:spAutoFit/>
          </a:bodyPr>
          <a:lstStyle/>
          <a:p>
            <a:r>
              <a:rPr lang="fr-FR" sz="2000" dirty="0">
                <a:solidFill>
                  <a:schemeClr val="bg1"/>
                </a:solidFill>
              </a:rPr>
              <a:t>7</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TotalTime>
  <Words>675</Words>
  <Application>Microsoft Office PowerPoint</Application>
  <PresentationFormat>Personnalisé</PresentationFormat>
  <Paragraphs>96</Paragraphs>
  <Slides>11</Slides>
  <Notes>10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11</vt:i4>
      </vt:variant>
    </vt:vector>
  </HeadingPairs>
  <TitlesOfParts>
    <vt:vector size="15" baseType="lpstr">
      <vt:lpstr>Arial</vt:lpstr>
      <vt:lpstr>Inter</vt:lpstr>
      <vt:lpstr>Inter Bold</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Merci pour votre attention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Elimane Habib Barack cisse</cp:lastModifiedBy>
  <cp:revision>1</cp:revision>
  <dcterms:created xsi:type="dcterms:W3CDTF">2024-12-23T13:53:28Z</dcterms:created>
  <dcterms:modified xsi:type="dcterms:W3CDTF">2024-12-23T14:16:09Z</dcterms:modified>
</cp:coreProperties>
</file>